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Lst>
  <p:notesMasterIdLst>
    <p:notesMasterId r:id="rId28"/>
  </p:notesMasterIdLst>
  <p:sldIdLst>
    <p:sldId id="256" r:id="rId2"/>
    <p:sldId id="257" r:id="rId3"/>
    <p:sldId id="262" r:id="rId4"/>
    <p:sldId id="279" r:id="rId5"/>
    <p:sldId id="280" r:id="rId6"/>
    <p:sldId id="282" r:id="rId7"/>
    <p:sldId id="268" r:id="rId8"/>
    <p:sldId id="260" r:id="rId9"/>
    <p:sldId id="269" r:id="rId10"/>
    <p:sldId id="270" r:id="rId11"/>
    <p:sldId id="271" r:id="rId12"/>
    <p:sldId id="272" r:id="rId13"/>
    <p:sldId id="265" r:id="rId14"/>
    <p:sldId id="285" r:id="rId15"/>
    <p:sldId id="266" r:id="rId16"/>
    <p:sldId id="284" r:id="rId17"/>
    <p:sldId id="283" r:id="rId18"/>
    <p:sldId id="286" r:id="rId19"/>
    <p:sldId id="281" r:id="rId20"/>
    <p:sldId id="273" r:id="rId21"/>
    <p:sldId id="276" r:id="rId22"/>
    <p:sldId id="275" r:id="rId23"/>
    <p:sldId id="277" r:id="rId24"/>
    <p:sldId id="287" r:id="rId25"/>
    <p:sldId id="278" r:id="rId26"/>
    <p:sldId id="261" r:id="rId27"/>
  </p:sldIdLst>
  <p:sldSz cx="9144000" cy="6858000" type="screen4x3"/>
  <p:notesSz cx="6858000" cy="9144000"/>
  <p:defaultTextStyle>
    <a:defPPr>
      <a:defRPr lang="nl-NL"/>
    </a:defPPr>
    <a:lvl1pPr algn="l" rtl="0" eaLnBrk="0" fontAlgn="base" hangingPunct="0">
      <a:spcBef>
        <a:spcPct val="0"/>
      </a:spcBef>
      <a:spcAft>
        <a:spcPct val="0"/>
      </a:spcAft>
      <a:defRPr sz="2000" kern="1200">
        <a:solidFill>
          <a:schemeClr val="tx1"/>
        </a:solidFill>
        <a:latin typeface="Arial" charset="0"/>
        <a:ea typeface="+mn-ea"/>
        <a:cs typeface="+mn-cs"/>
      </a:defRPr>
    </a:lvl1pPr>
    <a:lvl2pPr marL="457200" algn="l" rtl="0" eaLnBrk="0" fontAlgn="base" hangingPunct="0">
      <a:spcBef>
        <a:spcPct val="0"/>
      </a:spcBef>
      <a:spcAft>
        <a:spcPct val="0"/>
      </a:spcAft>
      <a:defRPr sz="2000" kern="1200">
        <a:solidFill>
          <a:schemeClr val="tx1"/>
        </a:solidFill>
        <a:latin typeface="Arial" charset="0"/>
        <a:ea typeface="+mn-ea"/>
        <a:cs typeface="+mn-cs"/>
      </a:defRPr>
    </a:lvl2pPr>
    <a:lvl3pPr marL="914400" algn="l" rtl="0" eaLnBrk="0" fontAlgn="base" hangingPunct="0">
      <a:spcBef>
        <a:spcPct val="0"/>
      </a:spcBef>
      <a:spcAft>
        <a:spcPct val="0"/>
      </a:spcAft>
      <a:defRPr sz="2000" kern="1200">
        <a:solidFill>
          <a:schemeClr val="tx1"/>
        </a:solidFill>
        <a:latin typeface="Arial" charset="0"/>
        <a:ea typeface="+mn-ea"/>
        <a:cs typeface="+mn-cs"/>
      </a:defRPr>
    </a:lvl3pPr>
    <a:lvl4pPr marL="1371600" algn="l" rtl="0" eaLnBrk="0" fontAlgn="base" hangingPunct="0">
      <a:spcBef>
        <a:spcPct val="0"/>
      </a:spcBef>
      <a:spcAft>
        <a:spcPct val="0"/>
      </a:spcAft>
      <a:defRPr sz="2000" kern="1200">
        <a:solidFill>
          <a:schemeClr val="tx1"/>
        </a:solidFill>
        <a:latin typeface="Arial" charset="0"/>
        <a:ea typeface="+mn-ea"/>
        <a:cs typeface="+mn-cs"/>
      </a:defRPr>
    </a:lvl4pPr>
    <a:lvl5pPr marL="1828800" algn="l" rtl="0" eaLnBrk="0" fontAlgn="base" hangingPunct="0">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F604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101" autoAdjust="0"/>
    <p:restoredTop sz="88088" autoAdjust="0"/>
  </p:normalViewPr>
  <p:slideViewPr>
    <p:cSldViewPr>
      <p:cViewPr>
        <p:scale>
          <a:sx n="60" d="100"/>
          <a:sy n="60" d="100"/>
        </p:scale>
        <p:origin x="-1061" y="-13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nl-NL" altLang="nl-BE"/>
          </a:p>
        </p:txBody>
      </p:sp>
      <p:sp>
        <p:nvSpPr>
          <p:cNvPr id="41987"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nl-NL" altLang="nl-BE"/>
          </a:p>
        </p:txBody>
      </p:sp>
      <p:sp>
        <p:nvSpPr>
          <p:cNvPr id="29700"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989"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nl-NL" altLang="nl-BE" noProof="0" smtClean="0"/>
              <a:t>Click to edit Master text styles</a:t>
            </a:r>
          </a:p>
          <a:p>
            <a:pPr lvl="1"/>
            <a:r>
              <a:rPr lang="nl-NL" altLang="nl-BE" noProof="0" smtClean="0"/>
              <a:t>Second level</a:t>
            </a:r>
          </a:p>
          <a:p>
            <a:pPr lvl="2"/>
            <a:r>
              <a:rPr lang="nl-NL" altLang="nl-BE" noProof="0" smtClean="0"/>
              <a:t>Third level</a:t>
            </a:r>
          </a:p>
          <a:p>
            <a:pPr lvl="3"/>
            <a:r>
              <a:rPr lang="nl-NL" altLang="nl-BE" noProof="0" smtClean="0"/>
              <a:t>Fourth level</a:t>
            </a:r>
          </a:p>
          <a:p>
            <a:pPr lvl="4"/>
            <a:r>
              <a:rPr lang="nl-NL" altLang="nl-BE" noProof="0" smtClean="0"/>
              <a:t>Fifth level</a:t>
            </a:r>
          </a:p>
        </p:txBody>
      </p:sp>
      <p:sp>
        <p:nvSpPr>
          <p:cNvPr id="41990"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nl-NL" altLang="nl-BE"/>
          </a:p>
        </p:txBody>
      </p:sp>
      <p:sp>
        <p:nvSpPr>
          <p:cNvPr id="41991"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33589E56-7F61-416E-B5F1-39A72853BF0B}" type="slidenum">
              <a:rPr lang="nl-NL" altLang="nl-BE"/>
              <a:pPr>
                <a:defRPr/>
              </a:pPr>
              <a:t>‹#›</a:t>
            </a:fld>
            <a:endParaRPr lang="nl-NL" altLang="nl-BE"/>
          </a:p>
        </p:txBody>
      </p:sp>
    </p:spTree>
    <p:extLst>
      <p:ext uri="{BB962C8B-B14F-4D97-AF65-F5344CB8AC3E}">
        <p14:creationId xmlns:p14="http://schemas.microsoft.com/office/powerpoint/2010/main" val="314990888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p:spPr>
        <p:txBody>
          <a:bodyPr/>
          <a:lstStyle/>
          <a:p>
            <a:r>
              <a:rPr lang="nl-BE" altLang="nl-BE" smtClean="0">
                <a:latin typeface="Arial" charset="0"/>
              </a:rPr>
              <a:t>Soms hoort men van collega’s </a:t>
            </a:r>
            <a:r>
              <a:rPr lang="nl-BE" altLang="nl-BE" b="1" smtClean="0">
                <a:latin typeface="Arial" charset="0"/>
              </a:rPr>
              <a:t>dat er meer automatische mogelijkheden zijn met de nieuwe generatie dialysetoestellen</a:t>
            </a:r>
            <a:r>
              <a:rPr lang="nl-BE" altLang="nl-BE" smtClean="0">
                <a:latin typeface="Arial" charset="0"/>
              </a:rPr>
              <a:t>. De mensen van ORPADT hebben mij gevraagd daar een overzicht van te geven. Ik heb aan de leveranciers wat meer informatie gevraagd over die mogelijkheden en daarmee dan deze presentatie samengesteld. Ik heb van iedereen informatie gekregen. Deze presentatie geeft jullie maar een samenvatting van al de mogelijkheden die voorhanden zijn, voor de details kunnen jullie bij de leveranciers zelf terecht die alles graag van naaldje tot draadje aan jullie uitleggen.</a:t>
            </a:r>
          </a:p>
        </p:txBody>
      </p:sp>
      <p:sp>
        <p:nvSpPr>
          <p:cNvPr id="30724" name="Slide Number Placeholder 3"/>
          <p:cNvSpPr>
            <a:spLocks noGrp="1"/>
          </p:cNvSpPr>
          <p:nvPr>
            <p:ph type="sldNum" sz="quarter" idx="5"/>
          </p:nvPr>
        </p:nvSpPr>
        <p:spPr>
          <a:noFill/>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fld id="{3D6DB91E-C493-486E-9EBA-33B839479380}" type="slidenum">
              <a:rPr lang="nl-NL" altLang="nl-BE" sz="1200" smtClean="0"/>
              <a:pPr/>
              <a:t>1</a:t>
            </a:fld>
            <a:endParaRPr lang="nl-NL" altLang="nl-BE" sz="120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p:spPr>
        <p:txBody>
          <a:bodyPr/>
          <a:lstStyle/>
          <a:p>
            <a:r>
              <a:rPr lang="nl-BE" altLang="nl-BE" smtClean="0">
                <a:latin typeface="Arial" charset="0"/>
              </a:rPr>
              <a:t>Bij het monteren van cassette bloedlijnen kan het toestel die herkennen en aanduiden welke behandelingen daar mogelijk mee zijn. In die cassettes zitten de drukaansluitingen en expansiekamers vervat en soms ook de aansluiting van de substitutie vloeistof. Zodat men die eenvoudig kan wijzigen van pre naar postdilutie of omgekeerd.</a:t>
            </a:r>
          </a:p>
          <a:p>
            <a:endParaRPr lang="nl-BE" altLang="nl-BE" smtClean="0">
              <a:latin typeface="Arial" charset="0"/>
            </a:endParaRPr>
          </a:p>
          <a:p>
            <a:r>
              <a:rPr lang="nl-BE" altLang="nl-BE" smtClean="0">
                <a:latin typeface="Arial" charset="0"/>
              </a:rPr>
              <a:t>Bij gebruik van een klassieke lijnenset kunnen toestellen helpen door de pompsegmenten automatisch in te draaien.</a:t>
            </a:r>
          </a:p>
          <a:p>
            <a:r>
              <a:rPr lang="nl-BE" altLang="nl-BE" smtClean="0">
                <a:latin typeface="Arial" charset="0"/>
              </a:rPr>
              <a:t>Beide systemen controleren een correcte aansluiting ofwel voor de start van het vullen ofwel tijdens dat proces.</a:t>
            </a:r>
          </a:p>
          <a:p>
            <a:endParaRPr lang="nl-BE" altLang="nl-BE" smtClean="0">
              <a:latin typeface="Arial" charset="0"/>
            </a:endParaRPr>
          </a:p>
        </p:txBody>
      </p:sp>
      <p:sp>
        <p:nvSpPr>
          <p:cNvPr id="39940" name="Slide Number Placeholder 3"/>
          <p:cNvSpPr>
            <a:spLocks noGrp="1"/>
          </p:cNvSpPr>
          <p:nvPr>
            <p:ph type="sldNum" sz="quarter" idx="5"/>
          </p:nvPr>
        </p:nvSpPr>
        <p:spPr>
          <a:noFill/>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fld id="{CA789371-04E0-4E13-8C4E-2A74231229A0}" type="slidenum">
              <a:rPr lang="nl-NL" altLang="nl-BE" sz="1200" smtClean="0"/>
              <a:pPr/>
              <a:t>10</a:t>
            </a:fld>
            <a:endParaRPr lang="nl-NL" altLang="nl-BE" sz="120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p:spPr>
        <p:txBody>
          <a:bodyPr/>
          <a:lstStyle/>
          <a:p>
            <a:r>
              <a:rPr lang="nl-BE" altLang="nl-BE" smtClean="0">
                <a:latin typeface="Arial" charset="0"/>
              </a:rPr>
              <a:t>Als alles gemonteerd is en het dialysaat beschikbaar is, kunnen enkele toestellen het vullen/spoelen van het circuit volledig automatisch starten. Tijdens die spoelcyclus simuleren zij het tikken en het afklemmen van de bloedlijnen om dan zo optimaal mogelijk de lucht te verwijderen uit het EC systeem. De kunstnier moet dan ook niet meer gedraaid worden omdat de bloedpomp de draairichting aanpast waar nodig. Een belangrijk aandachtspunt blijft de hoeveelheid vloeistof die tijdens deze spoeling wordt geültrafiltreerd doorheen het membraan, dat kan een belangrijke invloed hebben op de behaalde efficiëntie Maar let op, niet elke automatische spoeling verloopt zonder problemen. Dus het blijft noodzakelijk om het lijnen circuit na te kijken op luchtbellen voordat de patiënt wordt aangesloten. </a:t>
            </a:r>
          </a:p>
        </p:txBody>
      </p:sp>
      <p:sp>
        <p:nvSpPr>
          <p:cNvPr id="40964" name="Slide Number Placeholder 3"/>
          <p:cNvSpPr>
            <a:spLocks noGrp="1"/>
          </p:cNvSpPr>
          <p:nvPr>
            <p:ph type="sldNum" sz="quarter" idx="5"/>
          </p:nvPr>
        </p:nvSpPr>
        <p:spPr>
          <a:noFill/>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fld id="{E235786A-73C8-4F5E-849D-E3F2BB23D75C}" type="slidenum">
              <a:rPr lang="nl-NL" altLang="nl-BE" sz="1200" smtClean="0"/>
              <a:pPr/>
              <a:t>11</a:t>
            </a:fld>
            <a:endParaRPr lang="nl-NL" altLang="nl-BE" sz="120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p:spPr>
        <p:txBody>
          <a:bodyPr/>
          <a:lstStyle/>
          <a:p>
            <a:r>
              <a:rPr lang="nl-BE" altLang="nl-BE" smtClean="0">
                <a:latin typeface="Arial" charset="0"/>
              </a:rPr>
              <a:t>Hier zijn jullie enkele foto’s van dat allemaal</a:t>
            </a:r>
          </a:p>
        </p:txBody>
      </p:sp>
      <p:sp>
        <p:nvSpPr>
          <p:cNvPr id="41988" name="Slide Number Placeholder 3"/>
          <p:cNvSpPr>
            <a:spLocks noGrp="1"/>
          </p:cNvSpPr>
          <p:nvPr>
            <p:ph type="sldNum" sz="quarter" idx="5"/>
          </p:nvPr>
        </p:nvSpPr>
        <p:spPr>
          <a:noFill/>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fld id="{4CDDE1A3-F24A-4453-8722-662625C9A637}" type="slidenum">
              <a:rPr lang="nl-NL" altLang="nl-BE" sz="1200" smtClean="0"/>
              <a:pPr/>
              <a:t>12</a:t>
            </a:fld>
            <a:endParaRPr lang="nl-NL" altLang="nl-BE" sz="120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p:spPr>
        <p:txBody>
          <a:bodyPr/>
          <a:lstStyle/>
          <a:p>
            <a:r>
              <a:rPr lang="nl-BE" altLang="nl-BE" smtClean="0">
                <a:latin typeface="Arial" charset="0"/>
              </a:rPr>
              <a:t>Als de patiënt dan aangesloten is kan het EC circuit automatisch met bloed worden gevuld, hiervoor is er een extra detectie geplaatst op de arteriële bloedlijn. Als het circuit gevuld is kan ook de dialysetijd automatisch starten.</a:t>
            </a:r>
          </a:p>
          <a:p>
            <a:r>
              <a:rPr lang="nl-BE" altLang="nl-BE" smtClean="0">
                <a:latin typeface="Arial" charset="0"/>
              </a:rPr>
              <a:t>De gebruiker zal wel nog de snelheden aanpassen en de drukken evalueren om zo efficiënt mogelijk te dialyseren.</a:t>
            </a:r>
          </a:p>
          <a:p>
            <a:endParaRPr lang="nl-BE" altLang="nl-BE" smtClean="0">
              <a:latin typeface="Arial" charset="0"/>
            </a:endParaRPr>
          </a:p>
          <a:p>
            <a:endParaRPr lang="nl-BE" smtClean="0">
              <a:latin typeface="Arial" charset="0"/>
            </a:endParaRPr>
          </a:p>
        </p:txBody>
      </p:sp>
      <p:sp>
        <p:nvSpPr>
          <p:cNvPr id="43012" name="Slide Number Placeholder 3"/>
          <p:cNvSpPr>
            <a:spLocks noGrp="1"/>
          </p:cNvSpPr>
          <p:nvPr>
            <p:ph type="sldNum" sz="quarter" idx="5"/>
          </p:nvPr>
        </p:nvSpPr>
        <p:spPr>
          <a:noFill/>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fld id="{D206ECE7-3E3E-44AA-BB61-F96AC2E50193}" type="slidenum">
              <a:rPr lang="nl-NL" altLang="nl-BE" sz="1200" smtClean="0"/>
              <a:pPr/>
              <a:t>13</a:t>
            </a:fld>
            <a:endParaRPr lang="nl-NL" altLang="nl-BE" sz="120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p:spPr>
        <p:txBody>
          <a:bodyPr/>
          <a:lstStyle/>
          <a:p>
            <a:r>
              <a:rPr lang="nl-BE" smtClean="0">
                <a:latin typeface="Arial" charset="0"/>
              </a:rPr>
              <a:t>Op deze video zien jullie de laatste minuut van het automatisch bloedvullen en het automatisch overschakelen naar de dialyse behandeling.</a:t>
            </a:r>
          </a:p>
        </p:txBody>
      </p:sp>
      <p:sp>
        <p:nvSpPr>
          <p:cNvPr id="44036" name="Slide Number Placeholder 3"/>
          <p:cNvSpPr>
            <a:spLocks noGrp="1"/>
          </p:cNvSpPr>
          <p:nvPr>
            <p:ph type="sldNum" sz="quarter" idx="5"/>
          </p:nvPr>
        </p:nvSpPr>
        <p:spPr>
          <a:noFill/>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fld id="{2878C464-1236-4C08-9AFA-92FD5FD305B9}" type="slidenum">
              <a:rPr lang="nl-NL" altLang="nl-BE" sz="1200" smtClean="0"/>
              <a:pPr/>
              <a:t>14</a:t>
            </a:fld>
            <a:endParaRPr lang="nl-NL" altLang="nl-BE" sz="120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p:spPr>
        <p:txBody>
          <a:bodyPr/>
          <a:lstStyle/>
          <a:p>
            <a:r>
              <a:rPr lang="nl-BE" altLang="nl-BE" smtClean="0">
                <a:latin typeface="Arial" charset="0"/>
              </a:rPr>
              <a:t>Zoals jullie allemaal weten is het bij sommige patiënten niet eenvoudig om zonder problemen het streefgewicht te halen op het eind van de dialyse. Daarom kan het dialysetoestel de ultrafiltratie actief beïnvloeden aan de hand van de meting van het volume plasmawater in het bloed. Als er daar voldoende volume van beschikbaar is kan er naar believen worden geultrafiltreerd door het membraan. Als dat volume sterk daalt, wordt de filtratie vermindert tot uitgeschakeld als de kritische grens wordt bereikt.</a:t>
            </a:r>
          </a:p>
          <a:p>
            <a:endParaRPr lang="nl-BE" altLang="nl-BE" smtClean="0">
              <a:latin typeface="Arial" charset="0"/>
            </a:endParaRPr>
          </a:p>
          <a:p>
            <a:r>
              <a:rPr lang="nl-BE" altLang="nl-BE" smtClean="0">
                <a:latin typeface="Arial" charset="0"/>
              </a:rPr>
              <a:t>Die volume daling kan ook worden vertraagd door het natrium aan te passen, zelfs dit kan worden geautomatiseerd om zodoende toch het streefdoel te bereiken aan het eind van de dialyse. </a:t>
            </a:r>
          </a:p>
        </p:txBody>
      </p:sp>
      <p:sp>
        <p:nvSpPr>
          <p:cNvPr id="45060" name="Slide Number Placeholder 3"/>
          <p:cNvSpPr>
            <a:spLocks noGrp="1"/>
          </p:cNvSpPr>
          <p:nvPr>
            <p:ph type="sldNum" sz="quarter" idx="5"/>
          </p:nvPr>
        </p:nvSpPr>
        <p:spPr>
          <a:noFill/>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fld id="{F82DA662-135D-4F85-9092-CC25BB81A627}" type="slidenum">
              <a:rPr lang="nl-NL" altLang="nl-BE" sz="1200" smtClean="0"/>
              <a:pPr/>
              <a:t>15</a:t>
            </a:fld>
            <a:endParaRPr lang="nl-NL" altLang="nl-BE" sz="120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p:spPr>
        <p:txBody>
          <a:bodyPr/>
          <a:lstStyle/>
          <a:p>
            <a:r>
              <a:rPr lang="nl-BE" altLang="nl-BE" smtClean="0">
                <a:latin typeface="Arial" charset="0"/>
              </a:rPr>
              <a:t>Ook de </a:t>
            </a:r>
            <a:r>
              <a:rPr lang="nl-BE" altLang="nl-BE" b="1" smtClean="0">
                <a:latin typeface="Arial" charset="0"/>
              </a:rPr>
              <a:t>ureum klaring</a:t>
            </a:r>
            <a:r>
              <a:rPr lang="nl-BE" altLang="nl-BE" smtClean="0">
                <a:latin typeface="Arial" charset="0"/>
              </a:rPr>
              <a:t> kan automatisch gemeten worden op het toestel, ofwel met een interval van 30 minuten ofwel met de continu methode. De interval methode gebruikt een natrium puls die via het dialysaat aan het bloed wordt toegedient, de resten van de puls worden in het gebruikte dialysaat gemeten en daaruit wordt de klaring berekend.</a:t>
            </a:r>
          </a:p>
          <a:p>
            <a:r>
              <a:rPr lang="nl-BE" altLang="nl-BE" smtClean="0">
                <a:latin typeface="Arial" charset="0"/>
              </a:rPr>
              <a:t>Bij de continu methode wordt de hoeveelheid geklaarde ureum rechtstreeks in het dialysaat gemeten via adsorptie van UV licht. </a:t>
            </a:r>
          </a:p>
          <a:p>
            <a:r>
              <a:rPr lang="nl-BE" altLang="nl-BE" smtClean="0">
                <a:latin typeface="Arial" charset="0"/>
              </a:rPr>
              <a:t>Beide methodes laten toe om al tijdens de behandeling een voorspelling te van het einddoel te berekenen in Kt en met het distributievolume ook de Kt/V.</a:t>
            </a:r>
          </a:p>
        </p:txBody>
      </p:sp>
      <p:sp>
        <p:nvSpPr>
          <p:cNvPr id="46084" name="Slide Number Placeholder 3"/>
          <p:cNvSpPr>
            <a:spLocks noGrp="1"/>
          </p:cNvSpPr>
          <p:nvPr>
            <p:ph type="sldNum" sz="quarter" idx="5"/>
          </p:nvPr>
        </p:nvSpPr>
        <p:spPr>
          <a:noFill/>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fld id="{F9DEA7C2-9BFC-4195-BF43-C6EF808F8348}" type="slidenum">
              <a:rPr lang="nl-NL" altLang="nl-BE" sz="1200" smtClean="0"/>
              <a:pPr/>
              <a:t>16</a:t>
            </a:fld>
            <a:endParaRPr lang="nl-NL" altLang="nl-BE" sz="120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p:spPr>
        <p:txBody>
          <a:bodyPr/>
          <a:lstStyle/>
          <a:p>
            <a:r>
              <a:rPr lang="nl-BE" altLang="nl-BE" smtClean="0">
                <a:latin typeface="Arial" charset="0"/>
              </a:rPr>
              <a:t>Access recirculatie zal jullie allemaal niet onbekend zijn. </a:t>
            </a:r>
          </a:p>
          <a:p>
            <a:r>
              <a:rPr lang="nl-BE" altLang="nl-BE" smtClean="0">
                <a:latin typeface="Arial" charset="0"/>
              </a:rPr>
              <a:t>De referentie meetmethode hiervoor gebruikt ultrasoon geluid en het doppler effect maar ook een dialysetoestel kan een indicatie geven over de hoeveelheid bloed die gerecirculeerd wordt tijdens behandeling. </a:t>
            </a:r>
          </a:p>
          <a:p>
            <a:r>
              <a:rPr lang="nl-BE" altLang="nl-BE" smtClean="0">
                <a:latin typeface="Arial" charset="0"/>
              </a:rPr>
              <a:t>Soms wordt dit via een </a:t>
            </a:r>
            <a:r>
              <a:rPr lang="nl-BE" altLang="nl-BE" b="1" smtClean="0">
                <a:latin typeface="Arial" charset="0"/>
              </a:rPr>
              <a:t>temperatuur puls</a:t>
            </a:r>
            <a:r>
              <a:rPr lang="nl-BE" altLang="nl-BE" smtClean="0">
                <a:latin typeface="Arial" charset="0"/>
              </a:rPr>
              <a:t>, die gegeven wordt in de veneuze lijn, opgemeten in de arteriële lijn. </a:t>
            </a:r>
          </a:p>
          <a:p>
            <a:r>
              <a:rPr lang="nl-BE" altLang="nl-BE" smtClean="0">
                <a:latin typeface="Arial" charset="0"/>
              </a:rPr>
              <a:t>Het percentage recirculatie kan ook berekend worden uit het resultaat, verkregen uit een ultrafiltratie puls en gemeten met de bloedvolume sensor.</a:t>
            </a:r>
          </a:p>
        </p:txBody>
      </p:sp>
      <p:sp>
        <p:nvSpPr>
          <p:cNvPr id="47108" name="Slide Number Placeholder 3"/>
          <p:cNvSpPr>
            <a:spLocks noGrp="1"/>
          </p:cNvSpPr>
          <p:nvPr>
            <p:ph type="sldNum" sz="quarter" idx="5"/>
          </p:nvPr>
        </p:nvSpPr>
        <p:spPr>
          <a:noFill/>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fld id="{9F8D1456-5643-47EC-BF62-7586F9E718F9}" type="slidenum">
              <a:rPr lang="nl-NL" altLang="nl-BE" sz="1200" smtClean="0"/>
              <a:pPr/>
              <a:t>17</a:t>
            </a:fld>
            <a:endParaRPr lang="nl-NL" altLang="nl-BE" sz="120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p:spPr>
        <p:txBody>
          <a:bodyPr/>
          <a:lstStyle/>
          <a:p>
            <a:r>
              <a:rPr lang="nl-BE" altLang="nl-BE" smtClean="0">
                <a:latin typeface="Arial" charset="0"/>
              </a:rPr>
              <a:t>Sommigen onder u zullen nog het Critline toestel kennen om de zuurstof saturatie en het bloedvolume te meten.</a:t>
            </a:r>
          </a:p>
          <a:p>
            <a:r>
              <a:rPr lang="nl-BE" altLang="nl-BE" smtClean="0">
                <a:latin typeface="Arial" charset="0"/>
              </a:rPr>
              <a:t>Die zuurstof saturatie kan nu ook online op het dialysetoestel worden gemeten. Er zijn verschillende studies lopende om met deze meting een bloeddrukdaling te helpen voorkomen.</a:t>
            </a:r>
          </a:p>
          <a:p>
            <a:endParaRPr lang="nl-BE" altLang="nl-BE" smtClean="0">
              <a:latin typeface="Arial" charset="0"/>
            </a:endParaRPr>
          </a:p>
          <a:p>
            <a:r>
              <a:rPr lang="nl-BE" altLang="nl-BE" smtClean="0">
                <a:latin typeface="Arial" charset="0"/>
              </a:rPr>
              <a:t>Ook het natrium van de patiënt kan worden bepaald om bvb isonatremisch te dialyseren, hier een foto van de meetsensor.</a:t>
            </a:r>
          </a:p>
          <a:p>
            <a:endParaRPr lang="nl-BE" altLang="nl-BE" smtClean="0">
              <a:latin typeface="Arial" charset="0"/>
            </a:endParaRPr>
          </a:p>
          <a:p>
            <a:endParaRPr lang="nl-BE" altLang="nl-BE" smtClean="0">
              <a:latin typeface="Arial" charset="0"/>
            </a:endParaRPr>
          </a:p>
        </p:txBody>
      </p:sp>
      <p:sp>
        <p:nvSpPr>
          <p:cNvPr id="48132" name="Slide Number Placeholder 3"/>
          <p:cNvSpPr>
            <a:spLocks noGrp="1"/>
          </p:cNvSpPr>
          <p:nvPr>
            <p:ph type="sldNum" sz="quarter" idx="5"/>
          </p:nvPr>
        </p:nvSpPr>
        <p:spPr>
          <a:noFill/>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fld id="{CD13FF71-C9B7-4F9E-B726-83137E393037}" type="slidenum">
              <a:rPr lang="nl-NL" altLang="nl-BE" sz="1200" smtClean="0"/>
              <a:pPr/>
              <a:t>18</a:t>
            </a:fld>
            <a:endParaRPr lang="nl-NL" altLang="nl-BE" sz="120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p:spPr>
        <p:txBody>
          <a:bodyPr/>
          <a:lstStyle/>
          <a:p>
            <a:r>
              <a:rPr lang="nl-BE" altLang="nl-BE" smtClean="0">
                <a:latin typeface="Arial" charset="0"/>
              </a:rPr>
              <a:t>Bij de meeste toestellen is het tijdens de dialyse mogelijk om de hoeveelheid substitutie automatisch te laten evolueren met de bloedflow om stollingsproblemen te helpen voorkomen.</a:t>
            </a:r>
          </a:p>
          <a:p>
            <a:r>
              <a:rPr lang="nl-BE" altLang="nl-BE" smtClean="0">
                <a:latin typeface="Arial" charset="0"/>
              </a:rPr>
              <a:t>Ook het dialysaat debiet kan automatisch aangepast worden aan de Qb. Hier ziet u de Qd variëren bij een Qb van 300.</a:t>
            </a:r>
          </a:p>
          <a:p>
            <a:r>
              <a:rPr lang="nl-BE" altLang="nl-BE" smtClean="0">
                <a:latin typeface="Arial" charset="0"/>
              </a:rPr>
              <a:t>Alle toestellen hebben ook een nood knop die bij bv. een bloeddrukdaling automatisch de UF te stoppen, een bolus te geven en de bloeddruk te meten.</a:t>
            </a:r>
          </a:p>
          <a:p>
            <a:endParaRPr lang="nl-BE" altLang="nl-BE" smtClean="0">
              <a:latin typeface="Arial" charset="0"/>
            </a:endParaRPr>
          </a:p>
          <a:p>
            <a:r>
              <a:rPr lang="nl-BE" altLang="nl-BE" smtClean="0">
                <a:latin typeface="Arial" charset="0"/>
              </a:rPr>
              <a:t>Tijdens dialyse kunnen ook de behandelingsdata via het netwerk naar het EPD verstuurd worden op regelmatige basis.</a:t>
            </a:r>
          </a:p>
          <a:p>
            <a:endParaRPr lang="nl-BE" altLang="nl-BE" smtClean="0">
              <a:latin typeface="Arial" charset="0"/>
            </a:endParaRPr>
          </a:p>
          <a:p>
            <a:endParaRPr lang="nl-BE" altLang="nl-BE" smtClean="0">
              <a:latin typeface="Arial" charset="0"/>
            </a:endParaRPr>
          </a:p>
        </p:txBody>
      </p:sp>
      <p:sp>
        <p:nvSpPr>
          <p:cNvPr id="49156" name="Slide Number Placeholder 3"/>
          <p:cNvSpPr>
            <a:spLocks noGrp="1"/>
          </p:cNvSpPr>
          <p:nvPr>
            <p:ph type="sldNum" sz="quarter" idx="5"/>
          </p:nvPr>
        </p:nvSpPr>
        <p:spPr>
          <a:noFill/>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fld id="{A3BE9BDB-C4DD-4B5C-B7AE-E70C2041FA2C}" type="slidenum">
              <a:rPr lang="nl-NL" altLang="nl-BE" sz="1200" smtClean="0"/>
              <a:pPr/>
              <a:t>19</a:t>
            </a:fld>
            <a:endParaRPr lang="nl-NL" altLang="nl-BE" sz="120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p:spPr>
        <p:txBody>
          <a:bodyPr/>
          <a:lstStyle/>
          <a:p>
            <a:r>
              <a:rPr lang="nl-BE" altLang="nl-BE" smtClean="0">
                <a:latin typeface="Arial" charset="0"/>
              </a:rPr>
              <a:t>Los van de dialyse kan er in een ziekenhuis vrij veel geautomatiseerd worden:</a:t>
            </a:r>
          </a:p>
          <a:p>
            <a:endParaRPr lang="nl-BE" altLang="nl-BE" smtClean="0">
              <a:latin typeface="Arial" charset="0"/>
            </a:endParaRPr>
          </a:p>
          <a:p>
            <a:r>
              <a:rPr lang="nl-BE" altLang="nl-BE" smtClean="0">
                <a:latin typeface="Arial" charset="0"/>
              </a:rPr>
              <a:t>Dat gaat van het digitaliseren van alle patiëntengegevens in primuz of KWS, de robotisering in het OK, de analyserobot in het labo tot de automatische registratie kiosk op de consultaties, en dat zijn maar enkele voorbeelden. </a:t>
            </a:r>
          </a:p>
        </p:txBody>
      </p:sp>
      <p:sp>
        <p:nvSpPr>
          <p:cNvPr id="31748" name="Slide Number Placeholder 3"/>
          <p:cNvSpPr>
            <a:spLocks noGrp="1"/>
          </p:cNvSpPr>
          <p:nvPr>
            <p:ph type="sldNum" sz="quarter" idx="5"/>
          </p:nvPr>
        </p:nvSpPr>
        <p:spPr>
          <a:noFill/>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fld id="{BEDC0B61-F428-4A6C-8EF1-3E6EA503F55B}" type="slidenum">
              <a:rPr lang="nl-NL" altLang="nl-BE" sz="1200" smtClean="0"/>
              <a:pPr/>
              <a:t>2</a:t>
            </a:fld>
            <a:endParaRPr lang="nl-NL" altLang="nl-BE" sz="120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p:spPr>
        <p:txBody>
          <a:bodyPr/>
          <a:lstStyle/>
          <a:p>
            <a:r>
              <a:rPr lang="nl-BE" altLang="nl-BE" smtClean="0">
                <a:latin typeface="Arial" charset="0"/>
              </a:rPr>
              <a:t>De teruggave van het bloed op het einde van de dialyse kan met enkele toestellen ook automatisch gebeuren.</a:t>
            </a:r>
          </a:p>
          <a:p>
            <a:r>
              <a:rPr lang="nl-BE" altLang="nl-BE" smtClean="0">
                <a:latin typeface="Arial" charset="0"/>
              </a:rPr>
              <a:t>Na een waarschuwingssignaal geeft het toestel afwisselend bloed terug uit de arteriële lijn en de veneuze lijn totdat ofwel het ingesteld volume bereikt is ofwel dat de detectie van de verkleuring aanduidt dat alle bloed teruggegeven is. De bloedpomp draait daarom tijdens die afsluit soms omgekeerd en het toestel heeft daarom ook een extra verkleuringsdetector en luchtdetector op de arteriële lijn om het bloed daarin veilig te kunnen terug geven.</a:t>
            </a:r>
          </a:p>
          <a:p>
            <a:r>
              <a:rPr lang="nl-BE" altLang="nl-BE" smtClean="0">
                <a:latin typeface="Arial" charset="0"/>
              </a:rPr>
              <a:t>Deze automatische functie kan altijd uitgeschakeld worden tijdens behandeling door de gebruiker of door het toestel zelf. </a:t>
            </a:r>
          </a:p>
          <a:p>
            <a:endParaRPr lang="nl-BE" altLang="nl-BE" smtClean="0">
              <a:latin typeface="Arial" charset="0"/>
            </a:endParaRPr>
          </a:p>
        </p:txBody>
      </p:sp>
      <p:sp>
        <p:nvSpPr>
          <p:cNvPr id="50180" name="Slide Number Placeholder 3"/>
          <p:cNvSpPr>
            <a:spLocks noGrp="1"/>
          </p:cNvSpPr>
          <p:nvPr>
            <p:ph type="sldNum" sz="quarter" idx="5"/>
          </p:nvPr>
        </p:nvSpPr>
        <p:spPr>
          <a:noFill/>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fld id="{B54A6684-B529-41BF-BEAF-430BDFB94926}" type="slidenum">
              <a:rPr lang="nl-NL" altLang="nl-BE" sz="1200" smtClean="0"/>
              <a:pPr/>
              <a:t>20</a:t>
            </a:fld>
            <a:endParaRPr lang="nl-NL" altLang="nl-BE" sz="120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p:spPr>
        <p:txBody>
          <a:bodyPr/>
          <a:lstStyle/>
          <a:p>
            <a:r>
              <a:rPr lang="nl-BE" smtClean="0">
                <a:latin typeface="Arial" charset="0"/>
              </a:rPr>
              <a:t>Er moet dus geen arteriële deconnectie gebeuren voor die auto teruggave van het bloed. </a:t>
            </a:r>
          </a:p>
          <a:p>
            <a:r>
              <a:rPr lang="nl-BE" smtClean="0">
                <a:latin typeface="Arial" charset="0"/>
              </a:rPr>
              <a:t>Deze actie is toch een tijdwinst van enkele minuten, en wel op de meest drukste moment, de afsluitfaze.</a:t>
            </a:r>
          </a:p>
          <a:p>
            <a:r>
              <a:rPr lang="nl-BE" smtClean="0">
                <a:latin typeface="Arial" charset="0"/>
              </a:rPr>
              <a:t>Dat laat toe om meer zorg aan de patiënt te besteden.</a:t>
            </a:r>
          </a:p>
          <a:p>
            <a:r>
              <a:rPr lang="nl-BE" smtClean="0">
                <a:latin typeface="Arial" charset="0"/>
              </a:rPr>
              <a:t>Nu zien jullie enkel video’s van die automatische afsluit.</a:t>
            </a:r>
          </a:p>
          <a:p>
            <a:r>
              <a:rPr lang="nl-BE" smtClean="0">
                <a:latin typeface="Arial" charset="0"/>
              </a:rPr>
              <a:t>Eerst een animatie van de afsluit bij een 6008 toestel, gesloten circuit reinfusie.</a:t>
            </a:r>
          </a:p>
          <a:p>
            <a:r>
              <a:rPr lang="nl-BE" smtClean="0">
                <a:latin typeface="Arial" charset="0"/>
              </a:rPr>
              <a:t>Dan komt een video waar de gebruiker gewaarschuwd wordt dat binnen 5 minuten de afsluit zal starten, vooral nuttig als er nog medicatie moet gegeven worden. Na die 5 minuten start de afsluit zonder dat er iemand bij is met de teruggave via de normale weg ttz via de veneuze zijde. Daarna draait de bloedpomp af en toe omgekeerd om het arterieel deel terug te geven. </a:t>
            </a:r>
          </a:p>
        </p:txBody>
      </p:sp>
      <p:sp>
        <p:nvSpPr>
          <p:cNvPr id="51204" name="Slide Number Placeholder 3"/>
          <p:cNvSpPr>
            <a:spLocks noGrp="1"/>
          </p:cNvSpPr>
          <p:nvPr>
            <p:ph type="sldNum" sz="quarter" idx="5"/>
          </p:nvPr>
        </p:nvSpPr>
        <p:spPr>
          <a:noFill/>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fld id="{E4D2783A-E1D9-42A9-8F67-14DEEB7F6858}" type="slidenum">
              <a:rPr lang="nl-NL" altLang="nl-BE" sz="1200" smtClean="0"/>
              <a:pPr/>
              <a:t>21</a:t>
            </a:fld>
            <a:endParaRPr lang="nl-NL" altLang="nl-BE" sz="120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p:spPr>
        <p:txBody>
          <a:bodyPr/>
          <a:lstStyle/>
          <a:p>
            <a:r>
              <a:rPr lang="nl-BE" smtClean="0">
                <a:latin typeface="Arial" charset="0"/>
              </a:rPr>
              <a:t>Na het afsluiten kan het toestel beginnen met het leegmaken van zowel de kunstnier, de bicarbonaat patroon als het extra corporeel circuit. Dat laat zeker toe om het gewicht van het risicohoudend medisch afval te verminderen, wat een belangrijke besparing op de factuur kan opleveren.</a:t>
            </a:r>
          </a:p>
          <a:p>
            <a:endParaRPr lang="nl-BE" smtClean="0">
              <a:latin typeface="Arial" charset="0"/>
            </a:endParaRPr>
          </a:p>
        </p:txBody>
      </p:sp>
      <p:sp>
        <p:nvSpPr>
          <p:cNvPr id="52228" name="Slide Number Placeholder 3"/>
          <p:cNvSpPr>
            <a:spLocks noGrp="1"/>
          </p:cNvSpPr>
          <p:nvPr>
            <p:ph type="sldNum" sz="quarter" idx="5"/>
          </p:nvPr>
        </p:nvSpPr>
        <p:spPr>
          <a:noFill/>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fld id="{09A96D70-9477-4C4D-B232-EFA5E22D57D4}" type="slidenum">
              <a:rPr lang="nl-NL" altLang="nl-BE" sz="1200" smtClean="0"/>
              <a:pPr/>
              <a:t>22</a:t>
            </a:fld>
            <a:endParaRPr lang="nl-NL" altLang="nl-BE" sz="120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p:spPr>
        <p:txBody>
          <a:bodyPr/>
          <a:lstStyle/>
          <a:p>
            <a:r>
              <a:rPr lang="nl-BE" smtClean="0">
                <a:latin typeface="Arial" charset="0"/>
              </a:rPr>
              <a:t>Alle machines hebben een weekprogramma om de desinfecties en de opstart volledig automatisch te laten verlopen. Dat is niet nieuw.</a:t>
            </a:r>
          </a:p>
          <a:p>
            <a:endParaRPr lang="nl-BE" smtClean="0">
              <a:latin typeface="Arial" charset="0"/>
            </a:endParaRPr>
          </a:p>
        </p:txBody>
      </p:sp>
      <p:sp>
        <p:nvSpPr>
          <p:cNvPr id="53252" name="Slide Number Placeholder 3"/>
          <p:cNvSpPr>
            <a:spLocks noGrp="1"/>
          </p:cNvSpPr>
          <p:nvPr>
            <p:ph type="sldNum" sz="quarter" idx="5"/>
          </p:nvPr>
        </p:nvSpPr>
        <p:spPr>
          <a:noFill/>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fld id="{7F61277C-E614-434F-81ED-DA7ABDA38CDF}" type="slidenum">
              <a:rPr lang="nl-NL" altLang="nl-BE" sz="1200" smtClean="0"/>
              <a:pPr/>
              <a:t>23</a:t>
            </a:fld>
            <a:endParaRPr lang="nl-NL" altLang="nl-BE" sz="120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p:spPr>
        <p:txBody>
          <a:bodyPr/>
          <a:lstStyle/>
          <a:p>
            <a:r>
              <a:rPr lang="nl-BE" smtClean="0">
                <a:latin typeface="Arial" charset="0"/>
              </a:rPr>
              <a:t>Alle machines houden ook de data van de laatste desinfecties bij in het geheugen.</a:t>
            </a:r>
          </a:p>
        </p:txBody>
      </p:sp>
      <p:sp>
        <p:nvSpPr>
          <p:cNvPr id="54276" name="Slide Number Placeholder 3"/>
          <p:cNvSpPr>
            <a:spLocks noGrp="1"/>
          </p:cNvSpPr>
          <p:nvPr>
            <p:ph type="sldNum" sz="quarter" idx="5"/>
          </p:nvPr>
        </p:nvSpPr>
        <p:spPr>
          <a:noFill/>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fld id="{7F66A331-E8A3-4AF9-BA7F-3CA74B85FE6B}" type="slidenum">
              <a:rPr lang="nl-NL" altLang="nl-BE" sz="1200" smtClean="0"/>
              <a:pPr/>
              <a:t>24</a:t>
            </a:fld>
            <a:endParaRPr lang="nl-NL" altLang="nl-BE" sz="120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p:spPr>
        <p:txBody>
          <a:bodyPr/>
          <a:lstStyle/>
          <a:p>
            <a:r>
              <a:rPr lang="nl-BE" smtClean="0">
                <a:latin typeface="Arial" charset="0"/>
              </a:rPr>
              <a:t>Er kan zeker toesteltijd worden gewonnen met deze nieuwe generatie dialyse monitoren. </a:t>
            </a:r>
          </a:p>
          <a:p>
            <a:r>
              <a:rPr lang="nl-BE" smtClean="0">
                <a:latin typeface="Arial" charset="0"/>
              </a:rPr>
              <a:t>Zeker ‘s morgens bij de opstart maar ook tijdens vulfazes en bij het aan- en afsluiten van de patiënt.</a:t>
            </a:r>
          </a:p>
          <a:p>
            <a:endParaRPr lang="nl-BE" smtClean="0">
              <a:latin typeface="Arial" charset="0"/>
            </a:endParaRPr>
          </a:p>
          <a:p>
            <a:r>
              <a:rPr lang="nl-BE" smtClean="0">
                <a:latin typeface="Arial" charset="0"/>
              </a:rPr>
              <a:t>Maar de dialyse populatie wordt ouder en vraagt meer zorgen dan vroeger, dus daar gaat de gewonnen tijd naartoe.</a:t>
            </a:r>
          </a:p>
          <a:p>
            <a:endParaRPr lang="nl-BE" smtClean="0">
              <a:latin typeface="Arial" charset="0"/>
            </a:endParaRPr>
          </a:p>
        </p:txBody>
      </p:sp>
      <p:sp>
        <p:nvSpPr>
          <p:cNvPr id="55300" name="Slide Number Placeholder 3"/>
          <p:cNvSpPr>
            <a:spLocks noGrp="1"/>
          </p:cNvSpPr>
          <p:nvPr>
            <p:ph type="sldNum" sz="quarter" idx="5"/>
          </p:nvPr>
        </p:nvSpPr>
        <p:spPr>
          <a:noFill/>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fld id="{A9D76363-8B53-4A29-A9DE-15851EF3C0C9}" type="slidenum">
              <a:rPr lang="nl-NL" altLang="nl-BE" sz="1200" smtClean="0"/>
              <a:pPr/>
              <a:t>25</a:t>
            </a:fld>
            <a:endParaRPr lang="nl-NL" altLang="nl-BE" sz="120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p:spPr>
        <p:txBody>
          <a:bodyPr/>
          <a:lstStyle/>
          <a:p>
            <a:r>
              <a:rPr lang="nl-BE" smtClean="0">
                <a:latin typeface="Arial" charset="0"/>
              </a:rPr>
              <a:t>Als laatste slide, nog wat toestellen uit vervlogen tijden.</a:t>
            </a:r>
          </a:p>
          <a:p>
            <a:r>
              <a:rPr lang="nl-BE" smtClean="0">
                <a:latin typeface="Arial" charset="0"/>
              </a:rPr>
              <a:t>Dialyse in de vorige eeuw vroeg nog veel manueeel werk, nu is er al een deel geautomatiseerd </a:t>
            </a:r>
          </a:p>
          <a:p>
            <a:r>
              <a:rPr lang="nl-BE" smtClean="0">
                <a:latin typeface="Arial" charset="0"/>
              </a:rPr>
              <a:t>In de toekomst  zal er nog veel meer geautomatiseerd worden…</a:t>
            </a:r>
          </a:p>
        </p:txBody>
      </p:sp>
      <p:sp>
        <p:nvSpPr>
          <p:cNvPr id="56324" name="Slide Number Placeholder 3"/>
          <p:cNvSpPr>
            <a:spLocks noGrp="1"/>
          </p:cNvSpPr>
          <p:nvPr>
            <p:ph type="sldNum" sz="quarter" idx="5"/>
          </p:nvPr>
        </p:nvSpPr>
        <p:spPr>
          <a:noFill/>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fld id="{B6D71425-1115-40D2-A2DC-016E8C9E7C4A}" type="slidenum">
              <a:rPr lang="nl-NL" altLang="nl-BE" sz="1200" smtClean="0"/>
              <a:pPr/>
              <a:t>26</a:t>
            </a:fld>
            <a:endParaRPr lang="nl-NL" altLang="nl-BE" sz="120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p:spPr>
        <p:txBody>
          <a:bodyPr/>
          <a:lstStyle/>
          <a:p>
            <a:r>
              <a:rPr lang="nl-BE" altLang="nl-BE" smtClean="0">
                <a:latin typeface="Arial" charset="0"/>
              </a:rPr>
              <a:t>Maar op de dialyse kan er natuurlijk ook veel automatisch gebeuren. We zijn het zeer vlug gewoon, maar er start een ganse reeks acties, te beginnen bij de geprogrammeerde  opstart van de waterbehandeling en soms ook van de toestellen zelf. Nadat of als de concentraten al aangesloten zijn, doen die toestellen een automatische zelftest van hun hydraulica en de sensoren van het bloedgedeelte. </a:t>
            </a:r>
          </a:p>
          <a:p>
            <a:r>
              <a:rPr lang="nl-BE" altLang="nl-BE" smtClean="0">
                <a:latin typeface="Arial" charset="0"/>
              </a:rPr>
              <a:t>De gebruiker monteert de lijnenset waarna het toestel de behandelingsmogelijkheden met die set weergeeft. Bij een correcte dialysaat samenstelling kan het vullen en het spoelen van het extra corporeel circuit starten. Op het einde hiervan schakelt het toestel over op een lager verbruik van water en concentraat totdat de patiënt aangekomen is. Na het wegen en het inladen of inbrengen van het dialyse voorschrift kan hij of zij dan aangesloten worden en kan het EC circuit met bloed gevuld worden. A</a:t>
            </a:r>
            <a:r>
              <a:rPr lang="nl-BE" altLang="nl-BE" b="1" smtClean="0">
                <a:latin typeface="Arial" charset="0"/>
              </a:rPr>
              <a:t>l deze groen gemarkeerde acties kunnen automatisch gebeuren.</a:t>
            </a:r>
          </a:p>
          <a:p>
            <a:endParaRPr lang="nl-BE" altLang="nl-BE" smtClean="0">
              <a:latin typeface="Arial" charset="0"/>
            </a:endParaRPr>
          </a:p>
        </p:txBody>
      </p:sp>
      <p:sp>
        <p:nvSpPr>
          <p:cNvPr id="32772" name="Slide Number Placeholder 3"/>
          <p:cNvSpPr>
            <a:spLocks noGrp="1"/>
          </p:cNvSpPr>
          <p:nvPr>
            <p:ph type="sldNum" sz="quarter" idx="5"/>
          </p:nvPr>
        </p:nvSpPr>
        <p:spPr>
          <a:noFill/>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fld id="{5C7A9052-9998-4AB7-9E03-2989289E4FBF}" type="slidenum">
              <a:rPr lang="nl-NL" altLang="nl-BE" sz="1200" smtClean="0"/>
              <a:pPr/>
              <a:t>3</a:t>
            </a:fld>
            <a:endParaRPr lang="nl-NL" altLang="nl-BE" sz="120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p:spPr>
        <p:txBody>
          <a:bodyPr/>
          <a:lstStyle/>
          <a:p>
            <a:r>
              <a:rPr lang="nl-BE" altLang="nl-BE" smtClean="0">
                <a:latin typeface="Arial" charset="0"/>
              </a:rPr>
              <a:t>Natuurlijk kunnen er ook tijdens de dialyse zeer veel acties automatisch worden uitgevoerd zoals een gestuurde ultrafiltratie, de temperatuur bijsturen, het meten en bijsturen van de natrium, het meten en voorspellen van de klaring, het meten van de zuurstofsaturatie en de recirculatie, het optimaliseren van de hoeveelheid substitutie en dialysaat volgens de ingestelde bloedflow. Via de rode kruis of de noodknop kunnen veel toestellen verschillende acties simultaan uitvoeren om de patiënt bij een bloeddrukval te helpen.</a:t>
            </a:r>
          </a:p>
          <a:p>
            <a:endParaRPr lang="nl-BE" altLang="nl-BE" smtClean="0">
              <a:latin typeface="Arial" charset="0"/>
            </a:endParaRPr>
          </a:p>
        </p:txBody>
      </p:sp>
      <p:sp>
        <p:nvSpPr>
          <p:cNvPr id="33796" name="Slide Number Placeholder 3"/>
          <p:cNvSpPr>
            <a:spLocks noGrp="1"/>
          </p:cNvSpPr>
          <p:nvPr>
            <p:ph type="sldNum" sz="quarter" idx="5"/>
          </p:nvPr>
        </p:nvSpPr>
        <p:spPr>
          <a:noFill/>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fld id="{D47DE947-3C9A-4D4C-88E6-C7E2CB451A32}" type="slidenum">
              <a:rPr lang="nl-NL" altLang="nl-BE" sz="1200" smtClean="0"/>
              <a:pPr/>
              <a:t>4</a:t>
            </a:fld>
            <a:endParaRPr lang="nl-NL" altLang="nl-BE" sz="120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p:spPr>
        <p:txBody>
          <a:bodyPr/>
          <a:lstStyle/>
          <a:p>
            <a:r>
              <a:rPr lang="nl-BE" altLang="nl-BE" smtClean="0">
                <a:latin typeface="Arial" charset="0"/>
              </a:rPr>
              <a:t>Na de dialyse kan het bloed volledig automatisch worden teruggegeven waarna de gebruiker de patiënt afsluit.</a:t>
            </a:r>
          </a:p>
          <a:p>
            <a:r>
              <a:rPr lang="nl-BE" altLang="nl-BE" smtClean="0">
                <a:latin typeface="Arial" charset="0"/>
              </a:rPr>
              <a:t>Dan kunnen ook alle meetresultaten van het toestel evenals het finaal gewicht via het netwerk naar het dialyse dossier verstuurd worden. </a:t>
            </a:r>
          </a:p>
        </p:txBody>
      </p:sp>
      <p:sp>
        <p:nvSpPr>
          <p:cNvPr id="34820" name="Slide Number Placeholder 3"/>
          <p:cNvSpPr>
            <a:spLocks noGrp="1"/>
          </p:cNvSpPr>
          <p:nvPr>
            <p:ph type="sldNum" sz="quarter" idx="5"/>
          </p:nvPr>
        </p:nvSpPr>
        <p:spPr>
          <a:noFill/>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fld id="{F06F4EF1-EA09-401A-BF68-2703A07886E5}" type="slidenum">
              <a:rPr lang="nl-NL" altLang="nl-BE" sz="1200" smtClean="0"/>
              <a:pPr/>
              <a:t>5</a:t>
            </a:fld>
            <a:endParaRPr lang="nl-NL" altLang="nl-BE" sz="120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p:spPr>
        <p:txBody>
          <a:bodyPr/>
          <a:lstStyle/>
          <a:p>
            <a:r>
              <a:rPr lang="nl-BE" altLang="nl-BE" smtClean="0">
                <a:latin typeface="Arial" charset="0"/>
              </a:rPr>
              <a:t>Na de dialyse kan het dialysetoestel ook de meeste vloeistof verwijderen uit zowel de kunstnier, het extra corporeel circuit als de bicarbonaat container. </a:t>
            </a:r>
            <a:r>
              <a:rPr lang="nl-BE" altLang="nl-BE" b="1" smtClean="0">
                <a:latin typeface="Arial" charset="0"/>
              </a:rPr>
              <a:t>Deze actie heeft een belangrijk effect op het resterend gewicht en dus ook op de belangrijke kostprijs van de verwerking van het risico houdend medisch afval op dialyse.</a:t>
            </a:r>
          </a:p>
          <a:p>
            <a:r>
              <a:rPr lang="nl-BE" altLang="nl-BE" smtClean="0">
                <a:latin typeface="Arial" charset="0"/>
              </a:rPr>
              <a:t>De gebruiker verwijdert dan al deze zaken en reinigt de buitenzijde van het toestel.</a:t>
            </a:r>
          </a:p>
          <a:p>
            <a:r>
              <a:rPr lang="nl-BE" altLang="nl-BE" smtClean="0">
                <a:latin typeface="Arial" charset="0"/>
              </a:rPr>
              <a:t>Het interne dialysaat circuit reinigen en desinfecteren na de dialyse en de periodieke desinfectie van de waterbehandeling kunnen ook volautomatisch gebeuren.</a:t>
            </a:r>
          </a:p>
          <a:p>
            <a:endParaRPr lang="nl-BE" altLang="nl-BE" smtClean="0">
              <a:latin typeface="Arial" charset="0"/>
            </a:endParaRPr>
          </a:p>
        </p:txBody>
      </p:sp>
      <p:sp>
        <p:nvSpPr>
          <p:cNvPr id="35844" name="Slide Number Placeholder 3"/>
          <p:cNvSpPr>
            <a:spLocks noGrp="1"/>
          </p:cNvSpPr>
          <p:nvPr>
            <p:ph type="sldNum" sz="quarter" idx="5"/>
          </p:nvPr>
        </p:nvSpPr>
        <p:spPr>
          <a:noFill/>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fld id="{754E974D-3E0A-4FA9-AD80-7DE3AEBF35B6}" type="slidenum">
              <a:rPr lang="nl-NL" altLang="nl-BE" sz="1200" smtClean="0"/>
              <a:pPr/>
              <a:t>6</a:t>
            </a:fld>
            <a:endParaRPr lang="nl-NL" altLang="nl-BE" sz="120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p:spPr>
        <p:txBody>
          <a:bodyPr/>
          <a:lstStyle/>
          <a:p>
            <a:r>
              <a:rPr lang="nl-BE" altLang="nl-BE" smtClean="0">
                <a:latin typeface="Arial" charset="0"/>
              </a:rPr>
              <a:t>Hier zien jullie de nieuwe generatie dialysetoestellen, alfabetisch zijn dat:</a:t>
            </a:r>
          </a:p>
          <a:p>
            <a:r>
              <a:rPr lang="nl-BE" altLang="nl-BE" smtClean="0">
                <a:latin typeface="Arial" charset="0"/>
              </a:rPr>
              <a:t>Baxter Artis Physio Plus</a:t>
            </a:r>
          </a:p>
          <a:p>
            <a:r>
              <a:rPr lang="nl-BE" altLang="nl-BE" smtClean="0">
                <a:latin typeface="Arial" charset="0"/>
              </a:rPr>
              <a:t>BBraun Dialog IQ</a:t>
            </a:r>
          </a:p>
          <a:p>
            <a:r>
              <a:rPr lang="nl-BE" altLang="nl-BE" smtClean="0">
                <a:latin typeface="Arial" charset="0"/>
              </a:rPr>
              <a:t>Fresenius 6008</a:t>
            </a:r>
          </a:p>
          <a:p>
            <a:r>
              <a:rPr lang="nl-BE" altLang="nl-BE" smtClean="0">
                <a:latin typeface="Arial" charset="0"/>
              </a:rPr>
              <a:t>Medtronic Flexya Blue</a:t>
            </a:r>
          </a:p>
          <a:p>
            <a:r>
              <a:rPr lang="nl-BE" altLang="nl-BE" smtClean="0">
                <a:latin typeface="Arial" charset="0"/>
              </a:rPr>
              <a:t>Nikkiso DBB-EXA</a:t>
            </a:r>
          </a:p>
          <a:p>
            <a:r>
              <a:rPr lang="nl-BE" altLang="nl-BE" smtClean="0">
                <a:latin typeface="Arial" charset="0"/>
              </a:rPr>
              <a:t>Nipro Surdial-X</a:t>
            </a:r>
          </a:p>
          <a:p>
            <a:endParaRPr lang="nl-BE" altLang="nl-BE" smtClean="0">
              <a:latin typeface="Arial" charset="0"/>
            </a:endParaRPr>
          </a:p>
        </p:txBody>
      </p:sp>
      <p:sp>
        <p:nvSpPr>
          <p:cNvPr id="36868" name="Slide Number Placeholder 3"/>
          <p:cNvSpPr>
            <a:spLocks noGrp="1"/>
          </p:cNvSpPr>
          <p:nvPr>
            <p:ph type="sldNum" sz="quarter" idx="5"/>
          </p:nvPr>
        </p:nvSpPr>
        <p:spPr>
          <a:noFill/>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fld id="{6F04CC30-24D7-4EC9-82A0-DE086ED750F9}" type="slidenum">
              <a:rPr lang="nl-NL" altLang="nl-BE" sz="1200" smtClean="0"/>
              <a:pPr/>
              <a:t>7</a:t>
            </a:fld>
            <a:endParaRPr lang="nl-NL" altLang="nl-BE" sz="120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p:spPr>
        <p:txBody>
          <a:bodyPr/>
          <a:lstStyle/>
          <a:p>
            <a:r>
              <a:rPr lang="nl-BE" altLang="nl-BE" smtClean="0">
                <a:latin typeface="Arial" charset="0"/>
              </a:rPr>
              <a:t>De reeks automatische acties begint ‘s morgens al van bij de automatische opstart van de waterbehandeling en de dialyse toestellen. Alle recente machines kunnen geprogrammeerd worden om ‘s morgens automatisch te starten en de eerste zelftesten uit te voeren.</a:t>
            </a:r>
          </a:p>
          <a:p>
            <a:r>
              <a:rPr lang="nl-BE" altLang="nl-BE" smtClean="0">
                <a:latin typeface="Arial" charset="0"/>
              </a:rPr>
              <a:t>Dus daar is weinig nieuws te merken behalve dat er enkele modellen ook al dialysaat kunnen aanmaken en de priming afwerken </a:t>
            </a:r>
            <a:r>
              <a:rPr lang="nl-BE" altLang="nl-BE" b="1" smtClean="0">
                <a:latin typeface="Arial" charset="0"/>
              </a:rPr>
              <a:t>op voorwaarde dat er ‘s nachts niet gedesinfecteerd wordt</a:t>
            </a:r>
            <a:r>
              <a:rPr lang="nl-BE" altLang="nl-BE" smtClean="0">
                <a:latin typeface="Arial" charset="0"/>
              </a:rPr>
              <a:t>.</a:t>
            </a:r>
          </a:p>
          <a:p>
            <a:endParaRPr lang="nl-BE" altLang="nl-BE" smtClean="0">
              <a:latin typeface="Arial" charset="0"/>
            </a:endParaRPr>
          </a:p>
        </p:txBody>
      </p:sp>
      <p:sp>
        <p:nvSpPr>
          <p:cNvPr id="37892" name="Slide Number Placeholder 3"/>
          <p:cNvSpPr>
            <a:spLocks noGrp="1"/>
          </p:cNvSpPr>
          <p:nvPr>
            <p:ph type="sldNum" sz="quarter" idx="5"/>
          </p:nvPr>
        </p:nvSpPr>
        <p:spPr>
          <a:noFill/>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fld id="{8414EB27-C40C-4D24-BC2F-0B4583EDC304}" type="slidenum">
              <a:rPr lang="nl-NL" altLang="nl-BE" sz="1200" smtClean="0"/>
              <a:pPr/>
              <a:t>8</a:t>
            </a:fld>
            <a:endParaRPr lang="nl-NL" altLang="nl-BE" sz="120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p:spPr>
        <p:txBody>
          <a:bodyPr/>
          <a:lstStyle/>
          <a:p>
            <a:r>
              <a:rPr lang="nl-BE" altLang="nl-BE" smtClean="0">
                <a:latin typeface="Arial" charset="0"/>
              </a:rPr>
              <a:t>Sommige toestellen laten toe dat hun lijnenset al vooraf wordt gemonteerd, maar op onze oudere toestellen laten wij voor de toesteltest nog alle drukaansluitingen los en de bloedlijnen niet in de klem om alarmen en permanente PVC lijn vervorming te vermijden. Hier een foto van de montage vooraf op een 5008 toestel.</a:t>
            </a:r>
          </a:p>
          <a:p>
            <a:r>
              <a:rPr lang="nl-BE" altLang="nl-BE" smtClean="0">
                <a:latin typeface="Arial" charset="0"/>
              </a:rPr>
              <a:t>Pas na de test kan dan de substitutie, de afvoer en het dialysaat aangesloten worden. Als men monteert na de zelftest kan men direct alles aansluiten. De machine test dan bij de start van de spoeling of alles correct gemonteerd zit.</a:t>
            </a:r>
          </a:p>
          <a:p>
            <a:endParaRPr lang="nl-BE" altLang="nl-BE" smtClean="0">
              <a:latin typeface="Arial" charset="0"/>
            </a:endParaRPr>
          </a:p>
        </p:txBody>
      </p:sp>
      <p:sp>
        <p:nvSpPr>
          <p:cNvPr id="38916" name="Slide Number Placeholder 3"/>
          <p:cNvSpPr>
            <a:spLocks noGrp="1"/>
          </p:cNvSpPr>
          <p:nvPr>
            <p:ph type="sldNum" sz="quarter" idx="5"/>
          </p:nvPr>
        </p:nvSpPr>
        <p:spPr>
          <a:noFill/>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fld id="{7B44BF9C-0727-4C03-A7CF-FEA45E73FE1A}" type="slidenum">
              <a:rPr lang="nl-NL" altLang="nl-BE" sz="1200" smtClean="0"/>
              <a:pPr/>
              <a:t>9</a:t>
            </a:fld>
            <a:endParaRPr lang="nl-NL" altLang="nl-BE" sz="1200"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623888"/>
            <a:ext cx="9504363" cy="4048125"/>
            <a:chOff x="0" y="433"/>
            <a:chExt cx="6600" cy="2812"/>
          </a:xfrm>
        </p:grpSpPr>
        <p:sp>
          <p:nvSpPr>
            <p:cNvPr id="5" name="AutoShape 3"/>
            <p:cNvSpPr>
              <a:spLocks noChangeArrowheads="1"/>
            </p:cNvSpPr>
            <p:nvPr userDrawn="1"/>
          </p:nvSpPr>
          <p:spPr bwMode="auto">
            <a:xfrm>
              <a:off x="4672" y="433"/>
              <a:ext cx="1928" cy="2812"/>
            </a:xfrm>
            <a:custGeom>
              <a:avLst/>
              <a:gdLst>
                <a:gd name="G0" fmla="+- -2909 0 0"/>
                <a:gd name="G1" fmla="+- 9195 0 0"/>
                <a:gd name="G2" fmla="+- 32000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30650 -32000"/>
                <a:gd name="T13" fmla="*/ T12 w 64000"/>
                <a:gd name="T14" fmla="+- 0 9195 -32000"/>
                <a:gd name="T15" fmla="*/ 9195 h 64000"/>
                <a:gd name="T16" fmla="+- 0 0 -32000"/>
                <a:gd name="T17" fmla="*/ T16 w 64000"/>
                <a:gd name="T18" fmla="+- 0 32000 -32000"/>
                <a:gd name="T19" fmla="*/ 32000 h 64000"/>
                <a:gd name="T20" fmla="+- 0 0 -32000"/>
                <a:gd name="T21" fmla="*/ T20 w 64000"/>
                <a:gd name="T22" fmla="+- 0 32000 -32000"/>
                <a:gd name="T23" fmla="*/ 32000 h 64000"/>
                <a:gd name="T24" fmla="+- 0 -2910 -32000"/>
                <a:gd name="T25" fmla="*/ T24 w 64000"/>
                <a:gd name="T26" fmla="+- 0 31867 -32000"/>
                <a:gd name="T27" fmla="*/ 31867 h 64000"/>
                <a:gd name="T28" fmla="+- 0 -2909 -32000"/>
                <a:gd name="T29" fmla="*/ T28 w 64000"/>
                <a:gd name="T30" fmla="+- 0 31867 -32000"/>
                <a:gd name="T31" fmla="*/ 31867 h 64000"/>
                <a:gd name="T32" fmla="+- 0 -2909 -32000"/>
                <a:gd name="T33" fmla="*/ T32 w 64000"/>
                <a:gd name="T34" fmla="+- 0 9194 -32000"/>
                <a:gd name="T35" fmla="*/ 9194 h 64000"/>
                <a:gd name="T36" fmla="+- 0 30650 -32000"/>
                <a:gd name="T37" fmla="*/ T36 w 64000"/>
                <a:gd name="T38" fmla="+- 0 9194 -32000"/>
                <a:gd name="T39" fmla="*/ 9194 h 64000"/>
                <a:gd name="T40" fmla="+- 0 30650 -32000"/>
                <a:gd name="T41" fmla="*/ T40 w 64000"/>
                <a:gd name="T42" fmla="+- 0 9195 -32000"/>
                <a:gd name="T43" fmla="*/ 9195 h 64000"/>
                <a:gd name="T44" fmla="+- 0 G27 -32000"/>
                <a:gd name="T45" fmla="*/ T44 w 64000"/>
                <a:gd name="T46" fmla="+- 0 G11 -32000"/>
                <a:gd name="T47" fmla="*/ G11 h 64000"/>
                <a:gd name="T48" fmla="+- 0 G25 -32000"/>
                <a:gd name="T49" fmla="*/ T48 w 64000"/>
                <a:gd name="T50" fmla="+- 0 G14 -32000"/>
                <a:gd name="T51" fmla="*/ G14 h 64000"/>
              </a:gdLst>
              <a:ahLst/>
              <a:cxnLst>
                <a:cxn ang="0">
                  <a:pos x="T13" y="T15"/>
                </a:cxn>
                <a:cxn ang="0">
                  <a:pos x="T17" y="T19"/>
                </a:cxn>
                <a:cxn ang="0">
                  <a:pos x="T21" y="T23"/>
                </a:cxn>
                <a:cxn ang="0">
                  <a:pos x="T25" y="T27"/>
                </a:cxn>
                <a:cxn ang="0">
                  <a:pos x="T29" y="T31"/>
                </a:cxn>
                <a:cxn ang="0">
                  <a:pos x="T33" y="T35"/>
                </a:cxn>
                <a:cxn ang="0">
                  <a:pos x="T37" y="T39"/>
                </a:cxn>
                <a:cxn ang="0">
                  <a:pos x="T41" y="T43"/>
                </a:cxn>
              </a:cxnLst>
              <a:rect l="T45" t="T47" r="T49" b="T51"/>
              <a:pathLst>
                <a:path w="64000" h="64000">
                  <a:moveTo>
                    <a:pt x="62650" y="41195"/>
                  </a:moveTo>
                  <a:cubicBezTo>
                    <a:pt x="58589" y="54730"/>
                    <a:pt x="46131" y="64000"/>
                    <a:pt x="32000" y="64000"/>
                  </a:cubicBezTo>
                  <a:cubicBezTo>
                    <a:pt x="31028" y="64000"/>
                    <a:pt x="30058" y="63955"/>
                    <a:pt x="29090" y="63867"/>
                  </a:cubicBezTo>
                  <a:lnTo>
                    <a:pt x="29091" y="63867"/>
                  </a:lnTo>
                  <a:lnTo>
                    <a:pt x="29091" y="41194"/>
                  </a:lnTo>
                  <a:lnTo>
                    <a:pt x="62650" y="41194"/>
                  </a:lnTo>
                  <a:cubicBezTo>
                    <a:pt x="62650" y="41194"/>
                    <a:pt x="62650" y="41194"/>
                    <a:pt x="62650" y="41195"/>
                  </a:cubicBezTo>
                  <a:close/>
                </a:path>
              </a:pathLst>
            </a:custGeom>
            <a:solidFill>
              <a:srgbClr val="ABB20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2936" tIns="41468" rIns="82936" bIns="41468"/>
            <a:lstStyle>
              <a:lvl1pPr defTabSz="828675">
                <a:defRPr>
                  <a:solidFill>
                    <a:schemeClr val="tx1"/>
                  </a:solidFill>
                  <a:latin typeface="Arial" panose="020B0604020202020204" pitchFamily="34" charset="0"/>
                </a:defRPr>
              </a:lvl1pPr>
              <a:lvl2pPr marL="414338" defTabSz="828675">
                <a:defRPr>
                  <a:solidFill>
                    <a:schemeClr val="tx1"/>
                  </a:solidFill>
                  <a:latin typeface="Arial" panose="020B0604020202020204" pitchFamily="34" charset="0"/>
                </a:defRPr>
              </a:lvl2pPr>
              <a:lvl3pPr marL="828675" defTabSz="828675">
                <a:defRPr>
                  <a:solidFill>
                    <a:schemeClr val="tx1"/>
                  </a:solidFill>
                  <a:latin typeface="Arial" panose="020B0604020202020204" pitchFamily="34" charset="0"/>
                </a:defRPr>
              </a:lvl3pPr>
              <a:lvl4pPr marL="1244600" defTabSz="828675">
                <a:defRPr>
                  <a:solidFill>
                    <a:schemeClr val="tx1"/>
                  </a:solidFill>
                  <a:latin typeface="Arial" panose="020B0604020202020204" pitchFamily="34" charset="0"/>
                </a:defRPr>
              </a:lvl4pPr>
              <a:lvl5pPr marL="1658938" defTabSz="828675">
                <a:defRPr>
                  <a:solidFill>
                    <a:schemeClr val="tx1"/>
                  </a:solidFill>
                  <a:latin typeface="Arial" panose="020B0604020202020204" pitchFamily="34" charset="0"/>
                </a:defRPr>
              </a:lvl5pPr>
              <a:lvl6pPr marL="2116138" defTabSz="828675" fontAlgn="base">
                <a:spcBef>
                  <a:spcPct val="0"/>
                </a:spcBef>
                <a:spcAft>
                  <a:spcPct val="0"/>
                </a:spcAft>
                <a:defRPr>
                  <a:solidFill>
                    <a:schemeClr val="tx1"/>
                  </a:solidFill>
                  <a:latin typeface="Arial" panose="020B0604020202020204" pitchFamily="34" charset="0"/>
                </a:defRPr>
              </a:lvl6pPr>
              <a:lvl7pPr marL="2573338" defTabSz="828675" fontAlgn="base">
                <a:spcBef>
                  <a:spcPct val="0"/>
                </a:spcBef>
                <a:spcAft>
                  <a:spcPct val="0"/>
                </a:spcAft>
                <a:defRPr>
                  <a:solidFill>
                    <a:schemeClr val="tx1"/>
                  </a:solidFill>
                  <a:latin typeface="Arial" panose="020B0604020202020204" pitchFamily="34" charset="0"/>
                </a:defRPr>
              </a:lvl7pPr>
              <a:lvl8pPr marL="3030538" defTabSz="828675" fontAlgn="base">
                <a:spcBef>
                  <a:spcPct val="0"/>
                </a:spcBef>
                <a:spcAft>
                  <a:spcPct val="0"/>
                </a:spcAft>
                <a:defRPr>
                  <a:solidFill>
                    <a:schemeClr val="tx1"/>
                  </a:solidFill>
                  <a:latin typeface="Arial" panose="020B0604020202020204" pitchFamily="34" charset="0"/>
                </a:defRPr>
              </a:lvl8pPr>
              <a:lvl9pPr marL="3487738" defTabSz="828675" fontAlgn="base">
                <a:spcBef>
                  <a:spcPct val="0"/>
                </a:spcBef>
                <a:spcAft>
                  <a:spcPct val="0"/>
                </a:spcAft>
                <a:defRPr>
                  <a:solidFill>
                    <a:schemeClr val="tx1"/>
                  </a:solidFill>
                  <a:latin typeface="Arial" panose="020B0604020202020204" pitchFamily="34" charset="0"/>
                </a:defRPr>
              </a:lvl9pPr>
            </a:lstStyle>
            <a:p>
              <a:pPr eaLnBrk="1" hangingPunct="1">
                <a:defRPr/>
              </a:pPr>
              <a:endParaRPr lang="en-US" altLang="nl-BE" sz="1600" smtClean="0"/>
            </a:p>
          </p:txBody>
        </p:sp>
        <p:sp>
          <p:nvSpPr>
            <p:cNvPr id="6" name="Rectangle 4"/>
            <p:cNvSpPr>
              <a:spLocks noChangeArrowheads="1"/>
            </p:cNvSpPr>
            <p:nvPr userDrawn="1"/>
          </p:nvSpPr>
          <p:spPr bwMode="auto">
            <a:xfrm>
              <a:off x="0" y="2267"/>
              <a:ext cx="5646" cy="978"/>
            </a:xfrm>
            <a:prstGeom prst="rect">
              <a:avLst/>
            </a:prstGeom>
            <a:solidFill>
              <a:srgbClr val="ABB20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defRPr/>
              </a:pPr>
              <a:endParaRPr lang="nl-BE" altLang="nl-BE" smtClean="0"/>
            </a:p>
          </p:txBody>
        </p:sp>
      </p:grpSp>
      <p:sp>
        <p:nvSpPr>
          <p:cNvPr id="7" name="Rectangle 5"/>
          <p:cNvSpPr>
            <a:spLocks noChangeArrowheads="1"/>
          </p:cNvSpPr>
          <p:nvPr/>
        </p:nvSpPr>
        <p:spPr bwMode="auto">
          <a:xfrm>
            <a:off x="0" y="0"/>
            <a:ext cx="9144000" cy="3267075"/>
          </a:xfrm>
          <a:prstGeom prst="rect">
            <a:avLst/>
          </a:prstGeom>
          <a:solidFill>
            <a:srgbClr val="BDC60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defRPr/>
            </a:pPr>
            <a:endParaRPr lang="nl-BE" altLang="nl-BE" smtClean="0"/>
          </a:p>
        </p:txBody>
      </p:sp>
      <p:pic>
        <p:nvPicPr>
          <p:cNvPr id="8" name="Picture 11" descr="watermerk uzb gro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4025" y="401638"/>
            <a:ext cx="1936750" cy="193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9" descr="UZB_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0875" y="5781675"/>
            <a:ext cx="2582863" cy="63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6" name="Rectangle 6"/>
          <p:cNvSpPr>
            <a:spLocks noGrp="1" noChangeArrowheads="1"/>
          </p:cNvSpPr>
          <p:nvPr>
            <p:ph type="ctrTitle"/>
          </p:nvPr>
        </p:nvSpPr>
        <p:spPr>
          <a:xfrm>
            <a:off x="539750" y="1958975"/>
            <a:ext cx="8080375" cy="1185863"/>
          </a:xfrm>
        </p:spPr>
        <p:txBody>
          <a:bodyPr/>
          <a:lstStyle>
            <a:lvl1pPr>
              <a:defRPr sz="3400"/>
            </a:lvl1pPr>
          </a:lstStyle>
          <a:p>
            <a:pPr lvl="0"/>
            <a:r>
              <a:rPr lang="nl-NL" altLang="nl-BE" noProof="0" dirty="0" smtClean="0"/>
              <a:t>Click </a:t>
            </a:r>
            <a:r>
              <a:rPr lang="nl-NL" altLang="nl-BE" noProof="0" dirty="0" err="1" smtClean="0"/>
              <a:t>to</a:t>
            </a:r>
            <a:r>
              <a:rPr lang="nl-NL" altLang="nl-BE" noProof="0" dirty="0" smtClean="0"/>
              <a:t> </a:t>
            </a:r>
            <a:r>
              <a:rPr lang="nl-NL" altLang="nl-BE" noProof="0" dirty="0" err="1" smtClean="0"/>
              <a:t>edit</a:t>
            </a:r>
            <a:r>
              <a:rPr lang="nl-NL" altLang="nl-BE" noProof="0" dirty="0" smtClean="0"/>
              <a:t> Master </a:t>
            </a:r>
            <a:r>
              <a:rPr lang="nl-NL" altLang="nl-BE" noProof="0" dirty="0" err="1" smtClean="0"/>
              <a:t>title</a:t>
            </a:r>
            <a:r>
              <a:rPr lang="nl-NL" altLang="nl-BE" noProof="0" dirty="0" smtClean="0"/>
              <a:t> </a:t>
            </a:r>
            <a:r>
              <a:rPr lang="nl-NL" altLang="nl-BE" noProof="0" dirty="0" err="1" smtClean="0"/>
              <a:t>style</a:t>
            </a:r>
            <a:endParaRPr lang="nl-NL" altLang="nl-BE" noProof="0" dirty="0" smtClean="0"/>
          </a:p>
        </p:txBody>
      </p:sp>
      <p:sp>
        <p:nvSpPr>
          <p:cNvPr id="5127" name="Rectangle 7"/>
          <p:cNvSpPr>
            <a:spLocks noGrp="1" noChangeArrowheads="1"/>
          </p:cNvSpPr>
          <p:nvPr>
            <p:ph type="subTitle" idx="1"/>
          </p:nvPr>
        </p:nvSpPr>
        <p:spPr>
          <a:xfrm>
            <a:off x="539750" y="3494088"/>
            <a:ext cx="8080375" cy="914400"/>
          </a:xfrm>
        </p:spPr>
        <p:txBody>
          <a:bodyPr/>
          <a:lstStyle>
            <a:lvl1pPr marL="0" indent="0">
              <a:buFont typeface="Wingdings" panose="05000000000000000000" pitchFamily="2" charset="2"/>
              <a:buNone/>
              <a:defRPr sz="2100">
                <a:solidFill>
                  <a:schemeClr val="bg1"/>
                </a:solidFill>
              </a:defRPr>
            </a:lvl1pPr>
          </a:lstStyle>
          <a:p>
            <a:pPr lvl="0"/>
            <a:r>
              <a:rPr lang="nl-NL" altLang="nl-BE" noProof="0" dirty="0" smtClean="0"/>
              <a:t>Click </a:t>
            </a:r>
            <a:r>
              <a:rPr lang="nl-NL" altLang="nl-BE" noProof="0" dirty="0" err="1" smtClean="0"/>
              <a:t>to</a:t>
            </a:r>
            <a:r>
              <a:rPr lang="nl-NL" altLang="nl-BE" noProof="0" dirty="0" smtClean="0"/>
              <a:t> </a:t>
            </a:r>
            <a:r>
              <a:rPr lang="nl-NL" altLang="nl-BE" noProof="0" dirty="0" err="1" smtClean="0"/>
              <a:t>edit</a:t>
            </a:r>
            <a:r>
              <a:rPr lang="nl-NL" altLang="nl-BE" noProof="0" dirty="0" smtClean="0"/>
              <a:t> Master </a:t>
            </a:r>
            <a:r>
              <a:rPr lang="nl-NL" altLang="nl-BE" noProof="0" dirty="0" err="1" smtClean="0"/>
              <a:t>subtitle</a:t>
            </a:r>
            <a:r>
              <a:rPr lang="nl-NL" altLang="nl-BE" noProof="0" dirty="0" smtClean="0"/>
              <a:t> </a:t>
            </a:r>
            <a:r>
              <a:rPr lang="nl-NL" altLang="nl-BE" noProof="0" dirty="0" err="1" smtClean="0"/>
              <a:t>style</a:t>
            </a:r>
            <a:endParaRPr lang="nl-NL" altLang="nl-BE" noProof="0" dirty="0" smtClean="0"/>
          </a:p>
        </p:txBody>
      </p:sp>
    </p:spTree>
    <p:extLst>
      <p:ext uri="{BB962C8B-B14F-4D97-AF65-F5344CB8AC3E}">
        <p14:creationId xmlns:p14="http://schemas.microsoft.com/office/powerpoint/2010/main" val="17155715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B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Rectangle 22"/>
          <p:cNvSpPr>
            <a:spLocks noGrp="1" noChangeArrowheads="1"/>
          </p:cNvSpPr>
          <p:nvPr>
            <p:ph type="ftr" sz="quarter" idx="10"/>
          </p:nvPr>
        </p:nvSpPr>
        <p:spPr>
          <a:ln/>
        </p:spPr>
        <p:txBody>
          <a:bodyPr/>
          <a:lstStyle>
            <a:lvl1pPr>
              <a:defRPr/>
            </a:lvl1pPr>
          </a:lstStyle>
          <a:p>
            <a:pPr>
              <a:defRPr/>
            </a:pPr>
            <a:r>
              <a:rPr lang="nl-BE" altLang="nl-BE"/>
              <a:t>Luc Vonckx   Meer automatisatie, minder werk?</a:t>
            </a:r>
            <a:endParaRPr lang="nl-NL" altLang="nl-BE"/>
          </a:p>
        </p:txBody>
      </p:sp>
      <p:sp>
        <p:nvSpPr>
          <p:cNvPr id="5" name="Rectangle 23"/>
          <p:cNvSpPr>
            <a:spLocks noGrp="1" noChangeArrowheads="1"/>
          </p:cNvSpPr>
          <p:nvPr>
            <p:ph type="sldNum" sz="quarter" idx="11"/>
          </p:nvPr>
        </p:nvSpPr>
        <p:spPr>
          <a:ln/>
        </p:spPr>
        <p:txBody>
          <a:bodyPr/>
          <a:lstStyle>
            <a:lvl1pPr>
              <a:defRPr/>
            </a:lvl1pPr>
          </a:lstStyle>
          <a:p>
            <a:pPr>
              <a:defRPr/>
            </a:pPr>
            <a:fld id="{2947575B-F687-48BB-9086-92FA2EC6EE0D}" type="slidenum">
              <a:rPr lang="nl-NL" altLang="nl-BE"/>
              <a:pPr>
                <a:defRPr/>
              </a:pPr>
              <a:t>‹#›</a:t>
            </a:fld>
            <a:endParaRPr lang="nl-NL" altLang="nl-BE"/>
          </a:p>
        </p:txBody>
      </p:sp>
      <p:sp>
        <p:nvSpPr>
          <p:cNvPr id="6" name="Rectangle 24"/>
          <p:cNvSpPr>
            <a:spLocks noGrp="1" noChangeArrowheads="1"/>
          </p:cNvSpPr>
          <p:nvPr>
            <p:ph type="dt" sz="half" idx="12"/>
          </p:nvPr>
        </p:nvSpPr>
        <p:spPr>
          <a:ln/>
        </p:spPr>
        <p:txBody>
          <a:bodyPr/>
          <a:lstStyle>
            <a:lvl1pPr>
              <a:defRPr/>
            </a:lvl1pPr>
          </a:lstStyle>
          <a:p>
            <a:pPr>
              <a:defRPr/>
            </a:pPr>
            <a:endParaRPr lang="nl-NL" altLang="nl-BE"/>
          </a:p>
        </p:txBody>
      </p:sp>
    </p:spTree>
    <p:extLst>
      <p:ext uri="{BB962C8B-B14F-4D97-AF65-F5344CB8AC3E}">
        <p14:creationId xmlns:p14="http://schemas.microsoft.com/office/powerpoint/2010/main" val="33544023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1463" y="58738"/>
            <a:ext cx="2025650" cy="5949950"/>
          </a:xfrm>
        </p:spPr>
        <p:txBody>
          <a:bodyPr vert="eaVert"/>
          <a:lstStyle/>
          <a:p>
            <a:r>
              <a:rPr lang="en-US" smtClean="0"/>
              <a:t>Click to edit Master title style</a:t>
            </a:r>
            <a:endParaRPr lang="nl-BE"/>
          </a:p>
        </p:txBody>
      </p:sp>
      <p:sp>
        <p:nvSpPr>
          <p:cNvPr id="3" name="Vertical Text Placeholder 2"/>
          <p:cNvSpPr>
            <a:spLocks noGrp="1"/>
          </p:cNvSpPr>
          <p:nvPr>
            <p:ph type="body" orient="vert" idx="1"/>
          </p:nvPr>
        </p:nvSpPr>
        <p:spPr>
          <a:xfrm>
            <a:off x="539750" y="58738"/>
            <a:ext cx="5929313" cy="59499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Rectangle 22"/>
          <p:cNvSpPr>
            <a:spLocks noGrp="1" noChangeArrowheads="1"/>
          </p:cNvSpPr>
          <p:nvPr>
            <p:ph type="ftr" sz="quarter" idx="10"/>
          </p:nvPr>
        </p:nvSpPr>
        <p:spPr>
          <a:ln/>
        </p:spPr>
        <p:txBody>
          <a:bodyPr/>
          <a:lstStyle>
            <a:lvl1pPr>
              <a:defRPr/>
            </a:lvl1pPr>
          </a:lstStyle>
          <a:p>
            <a:pPr>
              <a:defRPr/>
            </a:pPr>
            <a:r>
              <a:rPr lang="nl-BE" altLang="nl-BE"/>
              <a:t>Luc Vonckx   Meer automatisatie, minder werk?</a:t>
            </a:r>
            <a:endParaRPr lang="nl-NL" altLang="nl-BE"/>
          </a:p>
        </p:txBody>
      </p:sp>
      <p:sp>
        <p:nvSpPr>
          <p:cNvPr id="5" name="Rectangle 23"/>
          <p:cNvSpPr>
            <a:spLocks noGrp="1" noChangeArrowheads="1"/>
          </p:cNvSpPr>
          <p:nvPr>
            <p:ph type="sldNum" sz="quarter" idx="11"/>
          </p:nvPr>
        </p:nvSpPr>
        <p:spPr>
          <a:ln/>
        </p:spPr>
        <p:txBody>
          <a:bodyPr/>
          <a:lstStyle>
            <a:lvl1pPr>
              <a:defRPr/>
            </a:lvl1pPr>
          </a:lstStyle>
          <a:p>
            <a:pPr>
              <a:defRPr/>
            </a:pPr>
            <a:fld id="{9D797D0E-452C-4574-B0E8-F8E37A4155EB}" type="slidenum">
              <a:rPr lang="nl-NL" altLang="nl-BE"/>
              <a:pPr>
                <a:defRPr/>
              </a:pPr>
              <a:t>‹#›</a:t>
            </a:fld>
            <a:endParaRPr lang="nl-NL" altLang="nl-BE"/>
          </a:p>
        </p:txBody>
      </p:sp>
      <p:sp>
        <p:nvSpPr>
          <p:cNvPr id="6" name="Rectangle 24"/>
          <p:cNvSpPr>
            <a:spLocks noGrp="1" noChangeArrowheads="1"/>
          </p:cNvSpPr>
          <p:nvPr>
            <p:ph type="dt" sz="half" idx="12"/>
          </p:nvPr>
        </p:nvSpPr>
        <p:spPr>
          <a:ln/>
        </p:spPr>
        <p:txBody>
          <a:bodyPr/>
          <a:lstStyle>
            <a:lvl1pPr>
              <a:defRPr/>
            </a:lvl1pPr>
          </a:lstStyle>
          <a:p>
            <a:pPr>
              <a:defRPr/>
            </a:pPr>
            <a:endParaRPr lang="nl-NL" altLang="nl-BE"/>
          </a:p>
        </p:txBody>
      </p:sp>
    </p:spTree>
    <p:extLst>
      <p:ext uri="{BB962C8B-B14F-4D97-AF65-F5344CB8AC3E}">
        <p14:creationId xmlns:p14="http://schemas.microsoft.com/office/powerpoint/2010/main" val="17275292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B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Rectangle 22"/>
          <p:cNvSpPr>
            <a:spLocks noGrp="1" noChangeArrowheads="1"/>
          </p:cNvSpPr>
          <p:nvPr>
            <p:ph type="ftr" sz="quarter" idx="10"/>
          </p:nvPr>
        </p:nvSpPr>
        <p:spPr>
          <a:ln/>
        </p:spPr>
        <p:txBody>
          <a:bodyPr/>
          <a:lstStyle>
            <a:lvl1pPr>
              <a:defRPr/>
            </a:lvl1pPr>
          </a:lstStyle>
          <a:p>
            <a:pPr>
              <a:defRPr/>
            </a:pPr>
            <a:r>
              <a:rPr lang="nl-BE" altLang="nl-BE"/>
              <a:t>Luc Vonckx   Meer automatisatie, minder werk?</a:t>
            </a:r>
            <a:endParaRPr lang="nl-NL" altLang="nl-BE"/>
          </a:p>
        </p:txBody>
      </p:sp>
      <p:sp>
        <p:nvSpPr>
          <p:cNvPr id="5" name="Rectangle 23"/>
          <p:cNvSpPr>
            <a:spLocks noGrp="1" noChangeArrowheads="1"/>
          </p:cNvSpPr>
          <p:nvPr>
            <p:ph type="sldNum" sz="quarter" idx="11"/>
          </p:nvPr>
        </p:nvSpPr>
        <p:spPr>
          <a:ln/>
        </p:spPr>
        <p:txBody>
          <a:bodyPr/>
          <a:lstStyle>
            <a:lvl1pPr>
              <a:defRPr/>
            </a:lvl1pPr>
          </a:lstStyle>
          <a:p>
            <a:pPr>
              <a:defRPr/>
            </a:pPr>
            <a:fld id="{0395CAD4-67D6-4925-8606-7912DDD83385}" type="slidenum">
              <a:rPr lang="nl-NL" altLang="nl-BE"/>
              <a:pPr>
                <a:defRPr/>
              </a:pPr>
              <a:t>‹#›</a:t>
            </a:fld>
            <a:endParaRPr lang="nl-NL" altLang="nl-BE"/>
          </a:p>
        </p:txBody>
      </p:sp>
      <p:sp>
        <p:nvSpPr>
          <p:cNvPr id="6" name="Rectangle 24"/>
          <p:cNvSpPr>
            <a:spLocks noGrp="1" noChangeArrowheads="1"/>
          </p:cNvSpPr>
          <p:nvPr>
            <p:ph type="dt" sz="half" idx="12"/>
          </p:nvPr>
        </p:nvSpPr>
        <p:spPr>
          <a:ln/>
        </p:spPr>
        <p:txBody>
          <a:bodyPr/>
          <a:lstStyle>
            <a:lvl1pPr>
              <a:defRPr/>
            </a:lvl1pPr>
          </a:lstStyle>
          <a:p>
            <a:pPr>
              <a:defRPr/>
            </a:pPr>
            <a:endParaRPr lang="nl-NL" altLang="nl-BE"/>
          </a:p>
        </p:txBody>
      </p:sp>
    </p:spTree>
    <p:extLst>
      <p:ext uri="{BB962C8B-B14F-4D97-AF65-F5344CB8AC3E}">
        <p14:creationId xmlns:p14="http://schemas.microsoft.com/office/powerpoint/2010/main" val="15202758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nl-BE"/>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22"/>
          <p:cNvSpPr>
            <a:spLocks noGrp="1" noChangeArrowheads="1"/>
          </p:cNvSpPr>
          <p:nvPr>
            <p:ph type="ftr" sz="quarter" idx="10"/>
          </p:nvPr>
        </p:nvSpPr>
        <p:spPr>
          <a:ln/>
        </p:spPr>
        <p:txBody>
          <a:bodyPr/>
          <a:lstStyle>
            <a:lvl1pPr>
              <a:defRPr/>
            </a:lvl1pPr>
          </a:lstStyle>
          <a:p>
            <a:pPr>
              <a:defRPr/>
            </a:pPr>
            <a:r>
              <a:rPr lang="nl-BE" altLang="nl-BE"/>
              <a:t>Luc Vonckx   Meer automatisatie, minder werk?</a:t>
            </a:r>
            <a:endParaRPr lang="nl-NL" altLang="nl-BE"/>
          </a:p>
        </p:txBody>
      </p:sp>
      <p:sp>
        <p:nvSpPr>
          <p:cNvPr id="5" name="Rectangle 23"/>
          <p:cNvSpPr>
            <a:spLocks noGrp="1" noChangeArrowheads="1"/>
          </p:cNvSpPr>
          <p:nvPr>
            <p:ph type="sldNum" sz="quarter" idx="11"/>
          </p:nvPr>
        </p:nvSpPr>
        <p:spPr>
          <a:ln/>
        </p:spPr>
        <p:txBody>
          <a:bodyPr/>
          <a:lstStyle>
            <a:lvl1pPr>
              <a:defRPr/>
            </a:lvl1pPr>
          </a:lstStyle>
          <a:p>
            <a:pPr>
              <a:defRPr/>
            </a:pPr>
            <a:fld id="{1C5D2FB4-C52A-49B9-B064-4CC6669FD803}" type="slidenum">
              <a:rPr lang="nl-NL" altLang="nl-BE"/>
              <a:pPr>
                <a:defRPr/>
              </a:pPr>
              <a:t>‹#›</a:t>
            </a:fld>
            <a:endParaRPr lang="nl-NL" altLang="nl-BE"/>
          </a:p>
        </p:txBody>
      </p:sp>
      <p:sp>
        <p:nvSpPr>
          <p:cNvPr id="6" name="Rectangle 24"/>
          <p:cNvSpPr>
            <a:spLocks noGrp="1" noChangeArrowheads="1"/>
          </p:cNvSpPr>
          <p:nvPr>
            <p:ph type="dt" sz="half" idx="12"/>
          </p:nvPr>
        </p:nvSpPr>
        <p:spPr>
          <a:ln/>
        </p:spPr>
        <p:txBody>
          <a:bodyPr/>
          <a:lstStyle>
            <a:lvl1pPr>
              <a:defRPr/>
            </a:lvl1pPr>
          </a:lstStyle>
          <a:p>
            <a:pPr>
              <a:defRPr/>
            </a:pPr>
            <a:endParaRPr lang="nl-NL" altLang="nl-BE"/>
          </a:p>
        </p:txBody>
      </p:sp>
    </p:spTree>
    <p:extLst>
      <p:ext uri="{BB962C8B-B14F-4D97-AF65-F5344CB8AC3E}">
        <p14:creationId xmlns:p14="http://schemas.microsoft.com/office/powerpoint/2010/main" val="1236713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BE"/>
          </a:p>
        </p:txBody>
      </p:sp>
      <p:sp>
        <p:nvSpPr>
          <p:cNvPr id="3" name="Content Placeholder 2"/>
          <p:cNvSpPr>
            <a:spLocks noGrp="1"/>
          </p:cNvSpPr>
          <p:nvPr>
            <p:ph sz="half" idx="1"/>
          </p:nvPr>
        </p:nvSpPr>
        <p:spPr>
          <a:xfrm>
            <a:off x="539750" y="1241425"/>
            <a:ext cx="3976688" cy="47672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Content Placeholder 3"/>
          <p:cNvSpPr>
            <a:spLocks noGrp="1"/>
          </p:cNvSpPr>
          <p:nvPr>
            <p:ph sz="half" idx="2"/>
          </p:nvPr>
        </p:nvSpPr>
        <p:spPr>
          <a:xfrm>
            <a:off x="4668838" y="1241425"/>
            <a:ext cx="3978275" cy="47672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5" name="Rectangle 22"/>
          <p:cNvSpPr>
            <a:spLocks noGrp="1" noChangeArrowheads="1"/>
          </p:cNvSpPr>
          <p:nvPr>
            <p:ph type="ftr" sz="quarter" idx="10"/>
          </p:nvPr>
        </p:nvSpPr>
        <p:spPr>
          <a:ln/>
        </p:spPr>
        <p:txBody>
          <a:bodyPr/>
          <a:lstStyle>
            <a:lvl1pPr>
              <a:defRPr/>
            </a:lvl1pPr>
          </a:lstStyle>
          <a:p>
            <a:pPr>
              <a:defRPr/>
            </a:pPr>
            <a:r>
              <a:rPr lang="nl-BE" altLang="nl-BE"/>
              <a:t>Luc Vonckx   Meer automatisatie, minder werk?</a:t>
            </a:r>
            <a:endParaRPr lang="nl-NL" altLang="nl-BE"/>
          </a:p>
        </p:txBody>
      </p:sp>
      <p:sp>
        <p:nvSpPr>
          <p:cNvPr id="6" name="Rectangle 23"/>
          <p:cNvSpPr>
            <a:spLocks noGrp="1" noChangeArrowheads="1"/>
          </p:cNvSpPr>
          <p:nvPr>
            <p:ph type="sldNum" sz="quarter" idx="11"/>
          </p:nvPr>
        </p:nvSpPr>
        <p:spPr>
          <a:ln/>
        </p:spPr>
        <p:txBody>
          <a:bodyPr/>
          <a:lstStyle>
            <a:lvl1pPr>
              <a:defRPr/>
            </a:lvl1pPr>
          </a:lstStyle>
          <a:p>
            <a:pPr>
              <a:defRPr/>
            </a:pPr>
            <a:fld id="{59D78B8F-6693-4FE5-9E35-9FD4FF142367}" type="slidenum">
              <a:rPr lang="nl-NL" altLang="nl-BE"/>
              <a:pPr>
                <a:defRPr/>
              </a:pPr>
              <a:t>‹#›</a:t>
            </a:fld>
            <a:endParaRPr lang="nl-NL" altLang="nl-BE"/>
          </a:p>
        </p:txBody>
      </p:sp>
      <p:sp>
        <p:nvSpPr>
          <p:cNvPr id="7" name="Rectangle 24"/>
          <p:cNvSpPr>
            <a:spLocks noGrp="1" noChangeArrowheads="1"/>
          </p:cNvSpPr>
          <p:nvPr>
            <p:ph type="dt" sz="half" idx="12"/>
          </p:nvPr>
        </p:nvSpPr>
        <p:spPr>
          <a:ln/>
        </p:spPr>
        <p:txBody>
          <a:bodyPr/>
          <a:lstStyle>
            <a:lvl1pPr>
              <a:defRPr/>
            </a:lvl1pPr>
          </a:lstStyle>
          <a:p>
            <a:pPr>
              <a:defRPr/>
            </a:pPr>
            <a:endParaRPr lang="nl-NL" altLang="nl-BE"/>
          </a:p>
        </p:txBody>
      </p:sp>
    </p:spTree>
    <p:extLst>
      <p:ext uri="{BB962C8B-B14F-4D97-AF65-F5344CB8AC3E}">
        <p14:creationId xmlns:p14="http://schemas.microsoft.com/office/powerpoint/2010/main" val="2826931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nl-BE"/>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7" name="Rectangle 22"/>
          <p:cNvSpPr>
            <a:spLocks noGrp="1" noChangeArrowheads="1"/>
          </p:cNvSpPr>
          <p:nvPr>
            <p:ph type="ftr" sz="quarter" idx="10"/>
          </p:nvPr>
        </p:nvSpPr>
        <p:spPr>
          <a:ln/>
        </p:spPr>
        <p:txBody>
          <a:bodyPr/>
          <a:lstStyle>
            <a:lvl1pPr>
              <a:defRPr/>
            </a:lvl1pPr>
          </a:lstStyle>
          <a:p>
            <a:pPr>
              <a:defRPr/>
            </a:pPr>
            <a:r>
              <a:rPr lang="nl-BE" altLang="nl-BE"/>
              <a:t>Luc Vonckx   Meer automatisatie, minder werk?</a:t>
            </a:r>
            <a:endParaRPr lang="nl-NL" altLang="nl-BE"/>
          </a:p>
        </p:txBody>
      </p:sp>
      <p:sp>
        <p:nvSpPr>
          <p:cNvPr id="8" name="Rectangle 23"/>
          <p:cNvSpPr>
            <a:spLocks noGrp="1" noChangeArrowheads="1"/>
          </p:cNvSpPr>
          <p:nvPr>
            <p:ph type="sldNum" sz="quarter" idx="11"/>
          </p:nvPr>
        </p:nvSpPr>
        <p:spPr>
          <a:ln/>
        </p:spPr>
        <p:txBody>
          <a:bodyPr/>
          <a:lstStyle>
            <a:lvl1pPr>
              <a:defRPr/>
            </a:lvl1pPr>
          </a:lstStyle>
          <a:p>
            <a:pPr>
              <a:defRPr/>
            </a:pPr>
            <a:fld id="{ED006E9A-9F77-4EEC-B667-55F59712E0D7}" type="slidenum">
              <a:rPr lang="nl-NL" altLang="nl-BE"/>
              <a:pPr>
                <a:defRPr/>
              </a:pPr>
              <a:t>‹#›</a:t>
            </a:fld>
            <a:endParaRPr lang="nl-NL" altLang="nl-BE"/>
          </a:p>
        </p:txBody>
      </p:sp>
      <p:sp>
        <p:nvSpPr>
          <p:cNvPr id="9" name="Rectangle 24"/>
          <p:cNvSpPr>
            <a:spLocks noGrp="1" noChangeArrowheads="1"/>
          </p:cNvSpPr>
          <p:nvPr>
            <p:ph type="dt" sz="half" idx="12"/>
          </p:nvPr>
        </p:nvSpPr>
        <p:spPr>
          <a:ln/>
        </p:spPr>
        <p:txBody>
          <a:bodyPr/>
          <a:lstStyle>
            <a:lvl1pPr>
              <a:defRPr/>
            </a:lvl1pPr>
          </a:lstStyle>
          <a:p>
            <a:pPr>
              <a:defRPr/>
            </a:pPr>
            <a:endParaRPr lang="nl-NL" altLang="nl-BE"/>
          </a:p>
        </p:txBody>
      </p:sp>
    </p:spTree>
    <p:extLst>
      <p:ext uri="{BB962C8B-B14F-4D97-AF65-F5344CB8AC3E}">
        <p14:creationId xmlns:p14="http://schemas.microsoft.com/office/powerpoint/2010/main" val="22624455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BE"/>
          </a:p>
        </p:txBody>
      </p:sp>
      <p:sp>
        <p:nvSpPr>
          <p:cNvPr id="3" name="Rectangle 22"/>
          <p:cNvSpPr>
            <a:spLocks noGrp="1" noChangeArrowheads="1"/>
          </p:cNvSpPr>
          <p:nvPr>
            <p:ph type="ftr" sz="quarter" idx="10"/>
          </p:nvPr>
        </p:nvSpPr>
        <p:spPr>
          <a:ln/>
        </p:spPr>
        <p:txBody>
          <a:bodyPr/>
          <a:lstStyle>
            <a:lvl1pPr>
              <a:defRPr/>
            </a:lvl1pPr>
          </a:lstStyle>
          <a:p>
            <a:pPr>
              <a:defRPr/>
            </a:pPr>
            <a:r>
              <a:rPr lang="nl-BE" altLang="nl-BE"/>
              <a:t>Luc Vonckx   Meer automatisatie, minder werk?</a:t>
            </a:r>
            <a:endParaRPr lang="nl-NL" altLang="nl-BE"/>
          </a:p>
        </p:txBody>
      </p:sp>
      <p:sp>
        <p:nvSpPr>
          <p:cNvPr id="4" name="Rectangle 23"/>
          <p:cNvSpPr>
            <a:spLocks noGrp="1" noChangeArrowheads="1"/>
          </p:cNvSpPr>
          <p:nvPr>
            <p:ph type="sldNum" sz="quarter" idx="11"/>
          </p:nvPr>
        </p:nvSpPr>
        <p:spPr>
          <a:ln/>
        </p:spPr>
        <p:txBody>
          <a:bodyPr/>
          <a:lstStyle>
            <a:lvl1pPr>
              <a:defRPr/>
            </a:lvl1pPr>
          </a:lstStyle>
          <a:p>
            <a:pPr>
              <a:defRPr/>
            </a:pPr>
            <a:fld id="{3D46BEB1-FA39-4253-BA8A-38D138558393}" type="slidenum">
              <a:rPr lang="nl-NL" altLang="nl-BE"/>
              <a:pPr>
                <a:defRPr/>
              </a:pPr>
              <a:t>‹#›</a:t>
            </a:fld>
            <a:endParaRPr lang="nl-NL" altLang="nl-BE"/>
          </a:p>
        </p:txBody>
      </p:sp>
      <p:sp>
        <p:nvSpPr>
          <p:cNvPr id="5" name="Rectangle 24"/>
          <p:cNvSpPr>
            <a:spLocks noGrp="1" noChangeArrowheads="1"/>
          </p:cNvSpPr>
          <p:nvPr>
            <p:ph type="dt" sz="half" idx="12"/>
          </p:nvPr>
        </p:nvSpPr>
        <p:spPr>
          <a:ln/>
        </p:spPr>
        <p:txBody>
          <a:bodyPr/>
          <a:lstStyle>
            <a:lvl1pPr>
              <a:defRPr/>
            </a:lvl1pPr>
          </a:lstStyle>
          <a:p>
            <a:pPr>
              <a:defRPr/>
            </a:pPr>
            <a:endParaRPr lang="nl-NL" altLang="nl-BE"/>
          </a:p>
        </p:txBody>
      </p:sp>
    </p:spTree>
    <p:extLst>
      <p:ext uri="{BB962C8B-B14F-4D97-AF65-F5344CB8AC3E}">
        <p14:creationId xmlns:p14="http://schemas.microsoft.com/office/powerpoint/2010/main" val="35389014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2"/>
          <p:cNvSpPr>
            <a:spLocks noGrp="1" noChangeArrowheads="1"/>
          </p:cNvSpPr>
          <p:nvPr>
            <p:ph type="ftr" sz="quarter" idx="10"/>
          </p:nvPr>
        </p:nvSpPr>
        <p:spPr>
          <a:ln/>
        </p:spPr>
        <p:txBody>
          <a:bodyPr/>
          <a:lstStyle>
            <a:lvl1pPr>
              <a:defRPr/>
            </a:lvl1pPr>
          </a:lstStyle>
          <a:p>
            <a:pPr>
              <a:defRPr/>
            </a:pPr>
            <a:r>
              <a:rPr lang="nl-BE" altLang="nl-BE"/>
              <a:t>Luc Vonckx   Meer automatisatie, minder werk?</a:t>
            </a:r>
            <a:endParaRPr lang="nl-NL" altLang="nl-BE"/>
          </a:p>
        </p:txBody>
      </p:sp>
      <p:sp>
        <p:nvSpPr>
          <p:cNvPr id="3" name="Rectangle 23"/>
          <p:cNvSpPr>
            <a:spLocks noGrp="1" noChangeArrowheads="1"/>
          </p:cNvSpPr>
          <p:nvPr>
            <p:ph type="sldNum" sz="quarter" idx="11"/>
          </p:nvPr>
        </p:nvSpPr>
        <p:spPr>
          <a:ln/>
        </p:spPr>
        <p:txBody>
          <a:bodyPr/>
          <a:lstStyle>
            <a:lvl1pPr>
              <a:defRPr/>
            </a:lvl1pPr>
          </a:lstStyle>
          <a:p>
            <a:pPr>
              <a:defRPr/>
            </a:pPr>
            <a:fld id="{9C05C52A-5EA1-45C6-ACDF-44527C703435}" type="slidenum">
              <a:rPr lang="nl-NL" altLang="nl-BE"/>
              <a:pPr>
                <a:defRPr/>
              </a:pPr>
              <a:t>‹#›</a:t>
            </a:fld>
            <a:endParaRPr lang="nl-NL" altLang="nl-BE"/>
          </a:p>
        </p:txBody>
      </p:sp>
      <p:sp>
        <p:nvSpPr>
          <p:cNvPr id="4" name="Rectangle 24"/>
          <p:cNvSpPr>
            <a:spLocks noGrp="1" noChangeArrowheads="1"/>
          </p:cNvSpPr>
          <p:nvPr>
            <p:ph type="dt" sz="half" idx="12"/>
          </p:nvPr>
        </p:nvSpPr>
        <p:spPr>
          <a:ln/>
        </p:spPr>
        <p:txBody>
          <a:bodyPr/>
          <a:lstStyle>
            <a:lvl1pPr>
              <a:defRPr/>
            </a:lvl1pPr>
          </a:lstStyle>
          <a:p>
            <a:pPr>
              <a:defRPr/>
            </a:pPr>
            <a:endParaRPr lang="nl-NL" altLang="nl-BE"/>
          </a:p>
        </p:txBody>
      </p:sp>
    </p:spTree>
    <p:extLst>
      <p:ext uri="{BB962C8B-B14F-4D97-AF65-F5344CB8AC3E}">
        <p14:creationId xmlns:p14="http://schemas.microsoft.com/office/powerpoint/2010/main" val="4110466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nl-BE"/>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22"/>
          <p:cNvSpPr>
            <a:spLocks noGrp="1" noChangeArrowheads="1"/>
          </p:cNvSpPr>
          <p:nvPr>
            <p:ph type="ftr" sz="quarter" idx="10"/>
          </p:nvPr>
        </p:nvSpPr>
        <p:spPr>
          <a:ln/>
        </p:spPr>
        <p:txBody>
          <a:bodyPr/>
          <a:lstStyle>
            <a:lvl1pPr>
              <a:defRPr/>
            </a:lvl1pPr>
          </a:lstStyle>
          <a:p>
            <a:pPr>
              <a:defRPr/>
            </a:pPr>
            <a:r>
              <a:rPr lang="nl-BE" altLang="nl-BE"/>
              <a:t>Luc Vonckx   Meer automatisatie, minder werk?</a:t>
            </a:r>
            <a:endParaRPr lang="nl-NL" altLang="nl-BE"/>
          </a:p>
        </p:txBody>
      </p:sp>
      <p:sp>
        <p:nvSpPr>
          <p:cNvPr id="6" name="Rectangle 23"/>
          <p:cNvSpPr>
            <a:spLocks noGrp="1" noChangeArrowheads="1"/>
          </p:cNvSpPr>
          <p:nvPr>
            <p:ph type="sldNum" sz="quarter" idx="11"/>
          </p:nvPr>
        </p:nvSpPr>
        <p:spPr>
          <a:ln/>
        </p:spPr>
        <p:txBody>
          <a:bodyPr/>
          <a:lstStyle>
            <a:lvl1pPr>
              <a:defRPr/>
            </a:lvl1pPr>
          </a:lstStyle>
          <a:p>
            <a:pPr>
              <a:defRPr/>
            </a:pPr>
            <a:fld id="{358D6F16-C26E-4D26-A458-F5CEFC649724}" type="slidenum">
              <a:rPr lang="nl-NL" altLang="nl-BE"/>
              <a:pPr>
                <a:defRPr/>
              </a:pPr>
              <a:t>‹#›</a:t>
            </a:fld>
            <a:endParaRPr lang="nl-NL" altLang="nl-BE"/>
          </a:p>
        </p:txBody>
      </p:sp>
      <p:sp>
        <p:nvSpPr>
          <p:cNvPr id="7" name="Rectangle 24"/>
          <p:cNvSpPr>
            <a:spLocks noGrp="1" noChangeArrowheads="1"/>
          </p:cNvSpPr>
          <p:nvPr>
            <p:ph type="dt" sz="half" idx="12"/>
          </p:nvPr>
        </p:nvSpPr>
        <p:spPr>
          <a:ln/>
        </p:spPr>
        <p:txBody>
          <a:bodyPr/>
          <a:lstStyle>
            <a:lvl1pPr>
              <a:defRPr/>
            </a:lvl1pPr>
          </a:lstStyle>
          <a:p>
            <a:pPr>
              <a:defRPr/>
            </a:pPr>
            <a:endParaRPr lang="nl-NL" altLang="nl-BE"/>
          </a:p>
        </p:txBody>
      </p:sp>
    </p:spTree>
    <p:extLst>
      <p:ext uri="{BB962C8B-B14F-4D97-AF65-F5344CB8AC3E}">
        <p14:creationId xmlns:p14="http://schemas.microsoft.com/office/powerpoint/2010/main" val="1651275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nl-BE"/>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BE"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22"/>
          <p:cNvSpPr>
            <a:spLocks noGrp="1" noChangeArrowheads="1"/>
          </p:cNvSpPr>
          <p:nvPr>
            <p:ph type="ftr" sz="quarter" idx="10"/>
          </p:nvPr>
        </p:nvSpPr>
        <p:spPr>
          <a:ln/>
        </p:spPr>
        <p:txBody>
          <a:bodyPr/>
          <a:lstStyle>
            <a:lvl1pPr>
              <a:defRPr/>
            </a:lvl1pPr>
          </a:lstStyle>
          <a:p>
            <a:pPr>
              <a:defRPr/>
            </a:pPr>
            <a:r>
              <a:rPr lang="nl-BE" altLang="nl-BE"/>
              <a:t>Luc Vonckx   Meer automatisatie, minder werk?</a:t>
            </a:r>
            <a:endParaRPr lang="nl-NL" altLang="nl-BE"/>
          </a:p>
        </p:txBody>
      </p:sp>
      <p:sp>
        <p:nvSpPr>
          <p:cNvPr id="6" name="Rectangle 23"/>
          <p:cNvSpPr>
            <a:spLocks noGrp="1" noChangeArrowheads="1"/>
          </p:cNvSpPr>
          <p:nvPr>
            <p:ph type="sldNum" sz="quarter" idx="11"/>
          </p:nvPr>
        </p:nvSpPr>
        <p:spPr>
          <a:ln/>
        </p:spPr>
        <p:txBody>
          <a:bodyPr/>
          <a:lstStyle>
            <a:lvl1pPr>
              <a:defRPr/>
            </a:lvl1pPr>
          </a:lstStyle>
          <a:p>
            <a:pPr>
              <a:defRPr/>
            </a:pPr>
            <a:fld id="{EF75075A-6E9B-4A14-9600-84A394F1198B}" type="slidenum">
              <a:rPr lang="nl-NL" altLang="nl-BE"/>
              <a:pPr>
                <a:defRPr/>
              </a:pPr>
              <a:t>‹#›</a:t>
            </a:fld>
            <a:endParaRPr lang="nl-NL" altLang="nl-BE"/>
          </a:p>
        </p:txBody>
      </p:sp>
      <p:sp>
        <p:nvSpPr>
          <p:cNvPr id="7" name="Rectangle 24"/>
          <p:cNvSpPr>
            <a:spLocks noGrp="1" noChangeArrowheads="1"/>
          </p:cNvSpPr>
          <p:nvPr>
            <p:ph type="dt" sz="half" idx="12"/>
          </p:nvPr>
        </p:nvSpPr>
        <p:spPr>
          <a:ln/>
        </p:spPr>
        <p:txBody>
          <a:bodyPr/>
          <a:lstStyle>
            <a:lvl1pPr>
              <a:defRPr/>
            </a:lvl1pPr>
          </a:lstStyle>
          <a:p>
            <a:pPr>
              <a:defRPr/>
            </a:pPr>
            <a:endParaRPr lang="nl-NL" altLang="nl-BE"/>
          </a:p>
        </p:txBody>
      </p:sp>
    </p:spTree>
    <p:extLst>
      <p:ext uri="{BB962C8B-B14F-4D97-AF65-F5344CB8AC3E}">
        <p14:creationId xmlns:p14="http://schemas.microsoft.com/office/powerpoint/2010/main" val="1007059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3036888"/>
            <a:ext cx="9504363" cy="4049713"/>
            <a:chOff x="0" y="433"/>
            <a:chExt cx="6600" cy="2812"/>
          </a:xfrm>
        </p:grpSpPr>
        <p:sp>
          <p:nvSpPr>
            <p:cNvPr id="4099" name="AutoShape 3"/>
            <p:cNvSpPr>
              <a:spLocks noChangeArrowheads="1"/>
            </p:cNvSpPr>
            <p:nvPr userDrawn="1"/>
          </p:nvSpPr>
          <p:spPr bwMode="auto">
            <a:xfrm>
              <a:off x="4672" y="433"/>
              <a:ext cx="1928" cy="2812"/>
            </a:xfrm>
            <a:custGeom>
              <a:avLst/>
              <a:gdLst>
                <a:gd name="G0" fmla="+- -2909 0 0"/>
                <a:gd name="G1" fmla="+- 9195 0 0"/>
                <a:gd name="G2" fmla="+- 32000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30650 -32000"/>
                <a:gd name="T13" fmla="*/ T12 w 64000"/>
                <a:gd name="T14" fmla="+- 0 9195 -32000"/>
                <a:gd name="T15" fmla="*/ 9195 h 64000"/>
                <a:gd name="T16" fmla="+- 0 0 -32000"/>
                <a:gd name="T17" fmla="*/ T16 w 64000"/>
                <a:gd name="T18" fmla="+- 0 32000 -32000"/>
                <a:gd name="T19" fmla="*/ 32000 h 64000"/>
                <a:gd name="T20" fmla="+- 0 0 -32000"/>
                <a:gd name="T21" fmla="*/ T20 w 64000"/>
                <a:gd name="T22" fmla="+- 0 32000 -32000"/>
                <a:gd name="T23" fmla="*/ 32000 h 64000"/>
                <a:gd name="T24" fmla="+- 0 -2910 -32000"/>
                <a:gd name="T25" fmla="*/ T24 w 64000"/>
                <a:gd name="T26" fmla="+- 0 31867 -32000"/>
                <a:gd name="T27" fmla="*/ 31867 h 64000"/>
                <a:gd name="T28" fmla="+- 0 -2909 -32000"/>
                <a:gd name="T29" fmla="*/ T28 w 64000"/>
                <a:gd name="T30" fmla="+- 0 31867 -32000"/>
                <a:gd name="T31" fmla="*/ 31867 h 64000"/>
                <a:gd name="T32" fmla="+- 0 -2909 -32000"/>
                <a:gd name="T33" fmla="*/ T32 w 64000"/>
                <a:gd name="T34" fmla="+- 0 9194 -32000"/>
                <a:gd name="T35" fmla="*/ 9194 h 64000"/>
                <a:gd name="T36" fmla="+- 0 30650 -32000"/>
                <a:gd name="T37" fmla="*/ T36 w 64000"/>
                <a:gd name="T38" fmla="+- 0 9194 -32000"/>
                <a:gd name="T39" fmla="*/ 9194 h 64000"/>
                <a:gd name="T40" fmla="+- 0 30650 -32000"/>
                <a:gd name="T41" fmla="*/ T40 w 64000"/>
                <a:gd name="T42" fmla="+- 0 9195 -32000"/>
                <a:gd name="T43" fmla="*/ 9195 h 64000"/>
                <a:gd name="T44" fmla="+- 0 G27 -32000"/>
                <a:gd name="T45" fmla="*/ T44 w 64000"/>
                <a:gd name="T46" fmla="+- 0 G11 -32000"/>
                <a:gd name="T47" fmla="*/ G11 h 64000"/>
                <a:gd name="T48" fmla="+- 0 G25 -32000"/>
                <a:gd name="T49" fmla="*/ T48 w 64000"/>
                <a:gd name="T50" fmla="+- 0 G14 -32000"/>
                <a:gd name="T51" fmla="*/ G14 h 64000"/>
              </a:gdLst>
              <a:ahLst/>
              <a:cxnLst>
                <a:cxn ang="0">
                  <a:pos x="T13" y="T15"/>
                </a:cxn>
                <a:cxn ang="0">
                  <a:pos x="T17" y="T19"/>
                </a:cxn>
                <a:cxn ang="0">
                  <a:pos x="T21" y="T23"/>
                </a:cxn>
                <a:cxn ang="0">
                  <a:pos x="T25" y="T27"/>
                </a:cxn>
                <a:cxn ang="0">
                  <a:pos x="T29" y="T31"/>
                </a:cxn>
                <a:cxn ang="0">
                  <a:pos x="T33" y="T35"/>
                </a:cxn>
                <a:cxn ang="0">
                  <a:pos x="T37" y="T39"/>
                </a:cxn>
                <a:cxn ang="0">
                  <a:pos x="T41" y="T43"/>
                </a:cxn>
              </a:cxnLst>
              <a:rect l="T45" t="T47" r="T49" b="T51"/>
              <a:pathLst>
                <a:path w="64000" h="64000">
                  <a:moveTo>
                    <a:pt x="62650" y="41195"/>
                  </a:moveTo>
                  <a:cubicBezTo>
                    <a:pt x="58589" y="54730"/>
                    <a:pt x="46131" y="64000"/>
                    <a:pt x="32000" y="64000"/>
                  </a:cubicBezTo>
                  <a:cubicBezTo>
                    <a:pt x="31028" y="64000"/>
                    <a:pt x="30058" y="63955"/>
                    <a:pt x="29090" y="63867"/>
                  </a:cubicBezTo>
                  <a:lnTo>
                    <a:pt x="29091" y="63867"/>
                  </a:lnTo>
                  <a:lnTo>
                    <a:pt x="29091" y="41194"/>
                  </a:lnTo>
                  <a:lnTo>
                    <a:pt x="62650" y="41194"/>
                  </a:lnTo>
                  <a:cubicBezTo>
                    <a:pt x="62650" y="41194"/>
                    <a:pt x="62650" y="41194"/>
                    <a:pt x="62650" y="41195"/>
                  </a:cubicBezTo>
                  <a:close/>
                </a:path>
              </a:pathLst>
            </a:cu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2936" tIns="41468" rIns="82936" bIns="41468"/>
            <a:lstStyle>
              <a:lvl1pPr defTabSz="828675">
                <a:defRPr>
                  <a:solidFill>
                    <a:schemeClr val="tx1"/>
                  </a:solidFill>
                  <a:latin typeface="Arial" panose="020B0604020202020204" pitchFamily="34" charset="0"/>
                </a:defRPr>
              </a:lvl1pPr>
              <a:lvl2pPr marL="414338" defTabSz="828675">
                <a:defRPr>
                  <a:solidFill>
                    <a:schemeClr val="tx1"/>
                  </a:solidFill>
                  <a:latin typeface="Arial" panose="020B0604020202020204" pitchFamily="34" charset="0"/>
                </a:defRPr>
              </a:lvl2pPr>
              <a:lvl3pPr marL="828675" defTabSz="828675">
                <a:defRPr>
                  <a:solidFill>
                    <a:schemeClr val="tx1"/>
                  </a:solidFill>
                  <a:latin typeface="Arial" panose="020B0604020202020204" pitchFamily="34" charset="0"/>
                </a:defRPr>
              </a:lvl3pPr>
              <a:lvl4pPr marL="1244600" defTabSz="828675">
                <a:defRPr>
                  <a:solidFill>
                    <a:schemeClr val="tx1"/>
                  </a:solidFill>
                  <a:latin typeface="Arial" panose="020B0604020202020204" pitchFamily="34" charset="0"/>
                </a:defRPr>
              </a:lvl4pPr>
              <a:lvl5pPr marL="1658938" defTabSz="828675">
                <a:defRPr>
                  <a:solidFill>
                    <a:schemeClr val="tx1"/>
                  </a:solidFill>
                  <a:latin typeface="Arial" panose="020B0604020202020204" pitchFamily="34" charset="0"/>
                </a:defRPr>
              </a:lvl5pPr>
              <a:lvl6pPr marL="2116138" defTabSz="828675" fontAlgn="base">
                <a:spcBef>
                  <a:spcPct val="0"/>
                </a:spcBef>
                <a:spcAft>
                  <a:spcPct val="0"/>
                </a:spcAft>
                <a:defRPr>
                  <a:solidFill>
                    <a:schemeClr val="tx1"/>
                  </a:solidFill>
                  <a:latin typeface="Arial" panose="020B0604020202020204" pitchFamily="34" charset="0"/>
                </a:defRPr>
              </a:lvl6pPr>
              <a:lvl7pPr marL="2573338" defTabSz="828675" fontAlgn="base">
                <a:spcBef>
                  <a:spcPct val="0"/>
                </a:spcBef>
                <a:spcAft>
                  <a:spcPct val="0"/>
                </a:spcAft>
                <a:defRPr>
                  <a:solidFill>
                    <a:schemeClr val="tx1"/>
                  </a:solidFill>
                  <a:latin typeface="Arial" panose="020B0604020202020204" pitchFamily="34" charset="0"/>
                </a:defRPr>
              </a:lvl7pPr>
              <a:lvl8pPr marL="3030538" defTabSz="828675" fontAlgn="base">
                <a:spcBef>
                  <a:spcPct val="0"/>
                </a:spcBef>
                <a:spcAft>
                  <a:spcPct val="0"/>
                </a:spcAft>
                <a:defRPr>
                  <a:solidFill>
                    <a:schemeClr val="tx1"/>
                  </a:solidFill>
                  <a:latin typeface="Arial" panose="020B0604020202020204" pitchFamily="34" charset="0"/>
                </a:defRPr>
              </a:lvl8pPr>
              <a:lvl9pPr marL="3487738" defTabSz="828675" fontAlgn="base">
                <a:spcBef>
                  <a:spcPct val="0"/>
                </a:spcBef>
                <a:spcAft>
                  <a:spcPct val="0"/>
                </a:spcAft>
                <a:defRPr>
                  <a:solidFill>
                    <a:schemeClr val="tx1"/>
                  </a:solidFill>
                  <a:latin typeface="Arial" panose="020B0604020202020204" pitchFamily="34" charset="0"/>
                </a:defRPr>
              </a:lvl9pPr>
            </a:lstStyle>
            <a:p>
              <a:pPr eaLnBrk="1" hangingPunct="1">
                <a:defRPr/>
              </a:pPr>
              <a:endParaRPr lang="en-US" altLang="nl-BE" sz="1600" smtClean="0">
                <a:solidFill>
                  <a:schemeClr val="folHlink"/>
                </a:solidFill>
              </a:endParaRPr>
            </a:p>
          </p:txBody>
        </p:sp>
        <p:sp>
          <p:nvSpPr>
            <p:cNvPr id="1038" name="Rectangle 4"/>
            <p:cNvSpPr>
              <a:spLocks noChangeArrowheads="1"/>
            </p:cNvSpPr>
            <p:nvPr userDrawn="1"/>
          </p:nvSpPr>
          <p:spPr bwMode="auto">
            <a:xfrm>
              <a:off x="0" y="2267"/>
              <a:ext cx="5646" cy="978"/>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defRPr/>
              </a:pPr>
              <a:endParaRPr lang="nl-BE" altLang="nl-BE" smtClean="0"/>
            </a:p>
          </p:txBody>
        </p:sp>
      </p:grpSp>
      <p:sp>
        <p:nvSpPr>
          <p:cNvPr id="1027" name="Rectangle 5"/>
          <p:cNvSpPr>
            <a:spLocks noChangeArrowheads="1"/>
          </p:cNvSpPr>
          <p:nvPr/>
        </p:nvSpPr>
        <p:spPr bwMode="auto">
          <a:xfrm>
            <a:off x="0" y="5257800"/>
            <a:ext cx="9144000" cy="16002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defRPr/>
            </a:pPr>
            <a:endParaRPr lang="nl-BE" altLang="nl-BE" smtClean="0"/>
          </a:p>
        </p:txBody>
      </p:sp>
      <p:grpSp>
        <p:nvGrpSpPr>
          <p:cNvPr id="1028" name="Group 6"/>
          <p:cNvGrpSpPr>
            <a:grpSpLocks/>
          </p:cNvGrpSpPr>
          <p:nvPr/>
        </p:nvGrpSpPr>
        <p:grpSpPr bwMode="auto">
          <a:xfrm>
            <a:off x="0" y="2474913"/>
            <a:ext cx="9504363" cy="4049712"/>
            <a:chOff x="0" y="433"/>
            <a:chExt cx="6600" cy="2812"/>
          </a:xfrm>
        </p:grpSpPr>
        <p:sp>
          <p:nvSpPr>
            <p:cNvPr id="4103" name="AutoShape 7"/>
            <p:cNvSpPr>
              <a:spLocks noChangeArrowheads="1"/>
            </p:cNvSpPr>
            <p:nvPr userDrawn="1"/>
          </p:nvSpPr>
          <p:spPr bwMode="auto">
            <a:xfrm>
              <a:off x="4672" y="433"/>
              <a:ext cx="1928" cy="2812"/>
            </a:xfrm>
            <a:custGeom>
              <a:avLst/>
              <a:gdLst>
                <a:gd name="G0" fmla="+- -2909 0 0"/>
                <a:gd name="G1" fmla="+- 9195 0 0"/>
                <a:gd name="G2" fmla="+- 32000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30650 -32000"/>
                <a:gd name="T13" fmla="*/ T12 w 64000"/>
                <a:gd name="T14" fmla="+- 0 9195 -32000"/>
                <a:gd name="T15" fmla="*/ 9195 h 64000"/>
                <a:gd name="T16" fmla="+- 0 0 -32000"/>
                <a:gd name="T17" fmla="*/ T16 w 64000"/>
                <a:gd name="T18" fmla="+- 0 32000 -32000"/>
                <a:gd name="T19" fmla="*/ 32000 h 64000"/>
                <a:gd name="T20" fmla="+- 0 0 -32000"/>
                <a:gd name="T21" fmla="*/ T20 w 64000"/>
                <a:gd name="T22" fmla="+- 0 32000 -32000"/>
                <a:gd name="T23" fmla="*/ 32000 h 64000"/>
                <a:gd name="T24" fmla="+- 0 -2910 -32000"/>
                <a:gd name="T25" fmla="*/ T24 w 64000"/>
                <a:gd name="T26" fmla="+- 0 31867 -32000"/>
                <a:gd name="T27" fmla="*/ 31867 h 64000"/>
                <a:gd name="T28" fmla="+- 0 -2909 -32000"/>
                <a:gd name="T29" fmla="*/ T28 w 64000"/>
                <a:gd name="T30" fmla="+- 0 31867 -32000"/>
                <a:gd name="T31" fmla="*/ 31867 h 64000"/>
                <a:gd name="T32" fmla="+- 0 -2909 -32000"/>
                <a:gd name="T33" fmla="*/ T32 w 64000"/>
                <a:gd name="T34" fmla="+- 0 9194 -32000"/>
                <a:gd name="T35" fmla="*/ 9194 h 64000"/>
                <a:gd name="T36" fmla="+- 0 30650 -32000"/>
                <a:gd name="T37" fmla="*/ T36 w 64000"/>
                <a:gd name="T38" fmla="+- 0 9194 -32000"/>
                <a:gd name="T39" fmla="*/ 9194 h 64000"/>
                <a:gd name="T40" fmla="+- 0 30650 -32000"/>
                <a:gd name="T41" fmla="*/ T40 w 64000"/>
                <a:gd name="T42" fmla="+- 0 9195 -32000"/>
                <a:gd name="T43" fmla="*/ 9195 h 64000"/>
                <a:gd name="T44" fmla="+- 0 G27 -32000"/>
                <a:gd name="T45" fmla="*/ T44 w 64000"/>
                <a:gd name="T46" fmla="+- 0 G11 -32000"/>
                <a:gd name="T47" fmla="*/ G11 h 64000"/>
                <a:gd name="T48" fmla="+- 0 G25 -32000"/>
                <a:gd name="T49" fmla="*/ T48 w 64000"/>
                <a:gd name="T50" fmla="+- 0 G14 -32000"/>
                <a:gd name="T51" fmla="*/ G14 h 64000"/>
              </a:gdLst>
              <a:ahLst/>
              <a:cxnLst>
                <a:cxn ang="0">
                  <a:pos x="T13" y="T15"/>
                </a:cxn>
                <a:cxn ang="0">
                  <a:pos x="T17" y="T19"/>
                </a:cxn>
                <a:cxn ang="0">
                  <a:pos x="T21" y="T23"/>
                </a:cxn>
                <a:cxn ang="0">
                  <a:pos x="T25" y="T27"/>
                </a:cxn>
                <a:cxn ang="0">
                  <a:pos x="T29" y="T31"/>
                </a:cxn>
                <a:cxn ang="0">
                  <a:pos x="T33" y="T35"/>
                </a:cxn>
                <a:cxn ang="0">
                  <a:pos x="T37" y="T39"/>
                </a:cxn>
                <a:cxn ang="0">
                  <a:pos x="T41" y="T43"/>
                </a:cxn>
              </a:cxnLst>
              <a:rect l="T45" t="T47" r="T49" b="T51"/>
              <a:pathLst>
                <a:path w="64000" h="64000">
                  <a:moveTo>
                    <a:pt x="62650" y="41195"/>
                  </a:moveTo>
                  <a:cubicBezTo>
                    <a:pt x="58589" y="54730"/>
                    <a:pt x="46131" y="64000"/>
                    <a:pt x="32000" y="64000"/>
                  </a:cubicBezTo>
                  <a:cubicBezTo>
                    <a:pt x="31028" y="64000"/>
                    <a:pt x="30058" y="63955"/>
                    <a:pt x="29090" y="63867"/>
                  </a:cubicBezTo>
                  <a:lnTo>
                    <a:pt x="29091" y="63867"/>
                  </a:lnTo>
                  <a:lnTo>
                    <a:pt x="29091" y="41194"/>
                  </a:lnTo>
                  <a:lnTo>
                    <a:pt x="62650" y="41194"/>
                  </a:lnTo>
                  <a:cubicBezTo>
                    <a:pt x="62650" y="41194"/>
                    <a:pt x="62650" y="41194"/>
                    <a:pt x="62650" y="41195"/>
                  </a:cubicBez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2936" tIns="41468" rIns="82936" bIns="41468"/>
            <a:lstStyle>
              <a:lvl1pPr defTabSz="828675">
                <a:defRPr>
                  <a:solidFill>
                    <a:schemeClr val="tx1"/>
                  </a:solidFill>
                  <a:latin typeface="Arial" panose="020B0604020202020204" pitchFamily="34" charset="0"/>
                </a:defRPr>
              </a:lvl1pPr>
              <a:lvl2pPr marL="414338" defTabSz="828675">
                <a:defRPr>
                  <a:solidFill>
                    <a:schemeClr val="tx1"/>
                  </a:solidFill>
                  <a:latin typeface="Arial" panose="020B0604020202020204" pitchFamily="34" charset="0"/>
                </a:defRPr>
              </a:lvl2pPr>
              <a:lvl3pPr marL="828675" defTabSz="828675">
                <a:defRPr>
                  <a:solidFill>
                    <a:schemeClr val="tx1"/>
                  </a:solidFill>
                  <a:latin typeface="Arial" panose="020B0604020202020204" pitchFamily="34" charset="0"/>
                </a:defRPr>
              </a:lvl3pPr>
              <a:lvl4pPr marL="1244600" defTabSz="828675">
                <a:defRPr>
                  <a:solidFill>
                    <a:schemeClr val="tx1"/>
                  </a:solidFill>
                  <a:latin typeface="Arial" panose="020B0604020202020204" pitchFamily="34" charset="0"/>
                </a:defRPr>
              </a:lvl4pPr>
              <a:lvl5pPr marL="1658938" defTabSz="828675">
                <a:defRPr>
                  <a:solidFill>
                    <a:schemeClr val="tx1"/>
                  </a:solidFill>
                  <a:latin typeface="Arial" panose="020B0604020202020204" pitchFamily="34" charset="0"/>
                </a:defRPr>
              </a:lvl5pPr>
              <a:lvl6pPr marL="2116138" defTabSz="828675" fontAlgn="base">
                <a:spcBef>
                  <a:spcPct val="0"/>
                </a:spcBef>
                <a:spcAft>
                  <a:spcPct val="0"/>
                </a:spcAft>
                <a:defRPr>
                  <a:solidFill>
                    <a:schemeClr val="tx1"/>
                  </a:solidFill>
                  <a:latin typeface="Arial" panose="020B0604020202020204" pitchFamily="34" charset="0"/>
                </a:defRPr>
              </a:lvl6pPr>
              <a:lvl7pPr marL="2573338" defTabSz="828675" fontAlgn="base">
                <a:spcBef>
                  <a:spcPct val="0"/>
                </a:spcBef>
                <a:spcAft>
                  <a:spcPct val="0"/>
                </a:spcAft>
                <a:defRPr>
                  <a:solidFill>
                    <a:schemeClr val="tx1"/>
                  </a:solidFill>
                  <a:latin typeface="Arial" panose="020B0604020202020204" pitchFamily="34" charset="0"/>
                </a:defRPr>
              </a:lvl7pPr>
              <a:lvl8pPr marL="3030538" defTabSz="828675" fontAlgn="base">
                <a:spcBef>
                  <a:spcPct val="0"/>
                </a:spcBef>
                <a:spcAft>
                  <a:spcPct val="0"/>
                </a:spcAft>
                <a:defRPr>
                  <a:solidFill>
                    <a:schemeClr val="tx1"/>
                  </a:solidFill>
                  <a:latin typeface="Arial" panose="020B0604020202020204" pitchFamily="34" charset="0"/>
                </a:defRPr>
              </a:lvl8pPr>
              <a:lvl9pPr marL="3487738" defTabSz="828675" fontAlgn="base">
                <a:spcBef>
                  <a:spcPct val="0"/>
                </a:spcBef>
                <a:spcAft>
                  <a:spcPct val="0"/>
                </a:spcAft>
                <a:defRPr>
                  <a:solidFill>
                    <a:schemeClr val="tx1"/>
                  </a:solidFill>
                  <a:latin typeface="Arial" panose="020B0604020202020204" pitchFamily="34" charset="0"/>
                </a:defRPr>
              </a:lvl9pPr>
            </a:lstStyle>
            <a:p>
              <a:pPr eaLnBrk="1" hangingPunct="1">
                <a:defRPr/>
              </a:pPr>
              <a:endParaRPr lang="en-US" altLang="nl-BE" sz="1600" smtClean="0"/>
            </a:p>
          </p:txBody>
        </p:sp>
        <p:sp>
          <p:nvSpPr>
            <p:cNvPr id="1036" name="Rectangle 8"/>
            <p:cNvSpPr>
              <a:spLocks noChangeArrowheads="1"/>
            </p:cNvSpPr>
            <p:nvPr userDrawn="1"/>
          </p:nvSpPr>
          <p:spPr bwMode="auto">
            <a:xfrm>
              <a:off x="0" y="2267"/>
              <a:ext cx="5646" cy="97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defRPr/>
              </a:pPr>
              <a:endParaRPr lang="nl-BE" altLang="nl-BE" smtClean="0"/>
            </a:p>
          </p:txBody>
        </p:sp>
      </p:grpSp>
      <p:sp>
        <p:nvSpPr>
          <p:cNvPr id="1029" name="Rectangle 9"/>
          <p:cNvSpPr>
            <a:spLocks noGrp="1" noChangeArrowheads="1"/>
          </p:cNvSpPr>
          <p:nvPr>
            <p:ph type="title"/>
          </p:nvPr>
        </p:nvSpPr>
        <p:spPr bwMode="auto">
          <a:xfrm>
            <a:off x="539750" y="58738"/>
            <a:ext cx="8015288"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7" tIns="45713" rIns="91427" bIns="45713" numCol="1" anchor="ctr" anchorCtr="0" compatLnSpc="1">
            <a:prstTxWarp prst="textNoShape">
              <a:avLst/>
            </a:prstTxWarp>
          </a:bodyPr>
          <a:lstStyle/>
          <a:p>
            <a:pPr lvl="0"/>
            <a:r>
              <a:rPr lang="nl-NL" altLang="nl-BE" smtClean="0"/>
              <a:t>Click to edit Master title style</a:t>
            </a:r>
          </a:p>
        </p:txBody>
      </p:sp>
      <p:sp>
        <p:nvSpPr>
          <p:cNvPr id="1030" name="Rectangle 10"/>
          <p:cNvSpPr>
            <a:spLocks noGrp="1" noChangeArrowheads="1"/>
          </p:cNvSpPr>
          <p:nvPr>
            <p:ph type="body" idx="1"/>
          </p:nvPr>
        </p:nvSpPr>
        <p:spPr bwMode="auto">
          <a:xfrm>
            <a:off x="539750" y="1241425"/>
            <a:ext cx="8107363" cy="4767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7" tIns="45713" rIns="91427" bIns="45713" numCol="1" anchor="t" anchorCtr="0" compatLnSpc="1">
            <a:prstTxWarp prst="textNoShape">
              <a:avLst/>
            </a:prstTxWarp>
          </a:bodyPr>
          <a:lstStyle/>
          <a:p>
            <a:pPr lvl="0"/>
            <a:r>
              <a:rPr lang="nl-NL" altLang="nl-BE" smtClean="0"/>
              <a:t>Click to edit Master text styles</a:t>
            </a:r>
          </a:p>
          <a:p>
            <a:pPr lvl="1"/>
            <a:r>
              <a:rPr lang="nl-NL" altLang="nl-BE" smtClean="0"/>
              <a:t>Second level</a:t>
            </a:r>
          </a:p>
          <a:p>
            <a:pPr lvl="2"/>
            <a:r>
              <a:rPr lang="nl-NL" altLang="nl-BE" smtClean="0"/>
              <a:t>Third level</a:t>
            </a:r>
          </a:p>
          <a:p>
            <a:pPr lvl="3"/>
            <a:r>
              <a:rPr lang="nl-NL" altLang="nl-BE" smtClean="0"/>
              <a:t>Fourth level</a:t>
            </a:r>
          </a:p>
          <a:p>
            <a:pPr lvl="4"/>
            <a:r>
              <a:rPr lang="nl-BE" altLang="nl-BE" smtClean="0"/>
              <a:t>Lopende tekst</a:t>
            </a:r>
            <a:endParaRPr lang="nl-NL" altLang="nl-BE" smtClean="0"/>
          </a:p>
        </p:txBody>
      </p:sp>
      <p:pic>
        <p:nvPicPr>
          <p:cNvPr id="1031" name="Picture 18" descr="UZB_logo"/>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395288" y="6100763"/>
            <a:ext cx="1439862"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18" name="Rectangle 22"/>
          <p:cNvSpPr>
            <a:spLocks noGrp="1" noChangeArrowheads="1"/>
          </p:cNvSpPr>
          <p:nvPr>
            <p:ph type="ftr" sz="quarter" idx="3"/>
          </p:nvPr>
        </p:nvSpPr>
        <p:spPr bwMode="auto">
          <a:xfrm>
            <a:off x="755650" y="6618288"/>
            <a:ext cx="2971800" cy="195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7" tIns="45713" rIns="91427" bIns="45713" numCol="1" anchor="b" anchorCtr="0" compatLnSpc="1">
            <a:prstTxWarp prst="textNoShape">
              <a:avLst/>
            </a:prstTxWarp>
          </a:bodyPr>
          <a:lstStyle>
            <a:lvl1pPr eaLnBrk="1" hangingPunct="1">
              <a:defRPr sz="1000">
                <a:solidFill>
                  <a:srgbClr val="FFFFFF"/>
                </a:solidFill>
                <a:latin typeface="Arial" panose="020B0604020202020204" pitchFamily="34" charset="0"/>
              </a:defRPr>
            </a:lvl1pPr>
          </a:lstStyle>
          <a:p>
            <a:pPr>
              <a:defRPr/>
            </a:pPr>
            <a:r>
              <a:rPr lang="nl-BE" altLang="nl-BE"/>
              <a:t>Luc Vonckx   Meer automatisatie, minder werk?</a:t>
            </a:r>
            <a:endParaRPr lang="nl-NL" altLang="nl-BE"/>
          </a:p>
        </p:txBody>
      </p:sp>
      <p:sp>
        <p:nvSpPr>
          <p:cNvPr id="4119" name="Rectangle 23"/>
          <p:cNvSpPr>
            <a:spLocks noGrp="1" noChangeArrowheads="1"/>
          </p:cNvSpPr>
          <p:nvPr>
            <p:ph type="sldNum" sz="quarter" idx="4"/>
          </p:nvPr>
        </p:nvSpPr>
        <p:spPr bwMode="auto">
          <a:xfrm>
            <a:off x="250825" y="6589713"/>
            <a:ext cx="490538" cy="223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7" tIns="45713" rIns="91427" bIns="45713" numCol="1" anchor="b" anchorCtr="0" compatLnSpc="1">
            <a:prstTxWarp prst="textNoShape">
              <a:avLst/>
            </a:prstTxWarp>
          </a:bodyPr>
          <a:lstStyle>
            <a:lvl1pPr eaLnBrk="1" hangingPunct="1">
              <a:defRPr sz="1000">
                <a:solidFill>
                  <a:srgbClr val="FFFFFF"/>
                </a:solidFill>
              </a:defRPr>
            </a:lvl1pPr>
          </a:lstStyle>
          <a:p>
            <a:pPr>
              <a:defRPr/>
            </a:pPr>
            <a:fld id="{D76F0165-96B0-43DA-B81F-67C424ACD566}" type="slidenum">
              <a:rPr lang="nl-NL" altLang="nl-BE"/>
              <a:pPr>
                <a:defRPr/>
              </a:pPr>
              <a:t>‹#›</a:t>
            </a:fld>
            <a:endParaRPr lang="nl-NL" altLang="nl-BE"/>
          </a:p>
        </p:txBody>
      </p:sp>
      <p:sp>
        <p:nvSpPr>
          <p:cNvPr id="4120" name="Rectangle 24"/>
          <p:cNvSpPr>
            <a:spLocks noGrp="1" noChangeArrowheads="1"/>
          </p:cNvSpPr>
          <p:nvPr>
            <p:ph type="dt" sz="half" idx="2"/>
          </p:nvPr>
        </p:nvSpPr>
        <p:spPr bwMode="auto">
          <a:xfrm>
            <a:off x="6542088" y="6624638"/>
            <a:ext cx="2133600" cy="188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7" tIns="45713" rIns="91427" bIns="45713" numCol="1" anchor="b" anchorCtr="0" compatLnSpc="1">
            <a:prstTxWarp prst="textNoShape">
              <a:avLst/>
            </a:prstTxWarp>
          </a:bodyPr>
          <a:lstStyle>
            <a:lvl1pPr algn="r" eaLnBrk="1" hangingPunct="1">
              <a:defRPr sz="1000">
                <a:solidFill>
                  <a:srgbClr val="FFFFFF"/>
                </a:solidFill>
              </a:defRPr>
            </a:lvl1pPr>
          </a:lstStyle>
          <a:p>
            <a:pPr>
              <a:defRPr/>
            </a:pPr>
            <a:endParaRPr lang="nl-NL" altLang="nl-BE"/>
          </a:p>
        </p:txBody>
      </p:sp>
    </p:spTree>
  </p:cSld>
  <p:clrMap bg1="lt1" tx1="dk1" bg2="lt2" tx2="dk2" accent1="accent1" accent2="accent2" accent3="accent3" accent4="accent4" accent5="accent5" accent6="accent6" hlink="hlink" folHlink="folHlink"/>
  <p:sldLayoutIdLst>
    <p:sldLayoutId id="2147483840"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iming>
    <p:tnLst>
      <p:par>
        <p:cTn id="1" dur="indefinite" restart="never" nodeType="tmRoot"/>
      </p:par>
    </p:tnLst>
  </p:timing>
  <p:hf hdr="0" dt="0"/>
  <p:txStyles>
    <p:titleStyle>
      <a:lvl1pPr algn="l" rtl="0" eaLnBrk="0" fontAlgn="base" hangingPunct="0">
        <a:spcBef>
          <a:spcPct val="0"/>
        </a:spcBef>
        <a:spcAft>
          <a:spcPct val="0"/>
        </a:spcAft>
        <a:defRPr sz="3300" kern="1200">
          <a:solidFill>
            <a:schemeClr val="tx2"/>
          </a:solidFill>
          <a:latin typeface="Lucida Sans" panose="020B0602030504020204" pitchFamily="34" charset="0"/>
          <a:ea typeface="+mj-ea"/>
          <a:cs typeface="+mj-cs"/>
        </a:defRPr>
      </a:lvl1pPr>
      <a:lvl2pPr algn="l" rtl="0" eaLnBrk="0" fontAlgn="base" hangingPunct="0">
        <a:spcBef>
          <a:spcPct val="0"/>
        </a:spcBef>
        <a:spcAft>
          <a:spcPct val="0"/>
        </a:spcAft>
        <a:defRPr sz="3300">
          <a:solidFill>
            <a:schemeClr val="tx2"/>
          </a:solidFill>
          <a:latin typeface="Lucida Sans" pitchFamily="34" charset="0"/>
        </a:defRPr>
      </a:lvl2pPr>
      <a:lvl3pPr algn="l" rtl="0" eaLnBrk="0" fontAlgn="base" hangingPunct="0">
        <a:spcBef>
          <a:spcPct val="0"/>
        </a:spcBef>
        <a:spcAft>
          <a:spcPct val="0"/>
        </a:spcAft>
        <a:defRPr sz="3300">
          <a:solidFill>
            <a:schemeClr val="tx2"/>
          </a:solidFill>
          <a:latin typeface="Lucida Sans" pitchFamily="34" charset="0"/>
        </a:defRPr>
      </a:lvl3pPr>
      <a:lvl4pPr algn="l" rtl="0" eaLnBrk="0" fontAlgn="base" hangingPunct="0">
        <a:spcBef>
          <a:spcPct val="0"/>
        </a:spcBef>
        <a:spcAft>
          <a:spcPct val="0"/>
        </a:spcAft>
        <a:defRPr sz="3300">
          <a:solidFill>
            <a:schemeClr val="tx2"/>
          </a:solidFill>
          <a:latin typeface="Lucida Sans" pitchFamily="34" charset="0"/>
        </a:defRPr>
      </a:lvl4pPr>
      <a:lvl5pPr algn="l" rtl="0" eaLnBrk="0" fontAlgn="base" hangingPunct="0">
        <a:spcBef>
          <a:spcPct val="0"/>
        </a:spcBef>
        <a:spcAft>
          <a:spcPct val="0"/>
        </a:spcAft>
        <a:defRPr sz="3300">
          <a:solidFill>
            <a:schemeClr val="tx2"/>
          </a:solidFill>
          <a:latin typeface="Lucida Sans" pitchFamily="34" charset="0"/>
        </a:defRPr>
      </a:lvl5pPr>
      <a:lvl6pPr marL="457200" algn="l" rtl="0" fontAlgn="base">
        <a:spcBef>
          <a:spcPct val="0"/>
        </a:spcBef>
        <a:spcAft>
          <a:spcPct val="0"/>
        </a:spcAft>
        <a:defRPr sz="3300">
          <a:solidFill>
            <a:schemeClr val="tx2"/>
          </a:solidFill>
          <a:latin typeface="Arial" panose="020B0604020202020204" pitchFamily="34" charset="0"/>
        </a:defRPr>
      </a:lvl6pPr>
      <a:lvl7pPr marL="914400" algn="l" rtl="0" fontAlgn="base">
        <a:spcBef>
          <a:spcPct val="0"/>
        </a:spcBef>
        <a:spcAft>
          <a:spcPct val="0"/>
        </a:spcAft>
        <a:defRPr sz="3300">
          <a:solidFill>
            <a:schemeClr val="tx2"/>
          </a:solidFill>
          <a:latin typeface="Arial" panose="020B0604020202020204" pitchFamily="34" charset="0"/>
        </a:defRPr>
      </a:lvl7pPr>
      <a:lvl8pPr marL="1371600" algn="l" rtl="0" fontAlgn="base">
        <a:spcBef>
          <a:spcPct val="0"/>
        </a:spcBef>
        <a:spcAft>
          <a:spcPct val="0"/>
        </a:spcAft>
        <a:defRPr sz="3300">
          <a:solidFill>
            <a:schemeClr val="tx2"/>
          </a:solidFill>
          <a:latin typeface="Arial" panose="020B0604020202020204" pitchFamily="34" charset="0"/>
        </a:defRPr>
      </a:lvl8pPr>
      <a:lvl9pPr marL="1828800" algn="l" rtl="0" fontAlgn="base">
        <a:spcBef>
          <a:spcPct val="0"/>
        </a:spcBef>
        <a:spcAft>
          <a:spcPct val="0"/>
        </a:spcAft>
        <a:defRPr sz="3300">
          <a:solidFill>
            <a:schemeClr val="tx2"/>
          </a:solidFill>
          <a:latin typeface="Arial" panose="020B0604020202020204" pitchFamily="34" charset="0"/>
        </a:defRPr>
      </a:lvl9pPr>
    </p:titleStyle>
    <p:bodyStyle>
      <a:lvl1pPr marL="363538" indent="-363538" algn="l" rtl="0" eaLnBrk="0" fontAlgn="base" hangingPunct="0">
        <a:spcBef>
          <a:spcPct val="20000"/>
        </a:spcBef>
        <a:spcAft>
          <a:spcPct val="0"/>
        </a:spcAft>
        <a:buClr>
          <a:schemeClr val="accent1"/>
        </a:buClr>
        <a:buSzPct val="75000"/>
        <a:buFont typeface="Wingdings" pitchFamily="2" charset="2"/>
        <a:buChar char="l"/>
        <a:defRPr sz="3000" kern="1200">
          <a:solidFill>
            <a:srgbClr val="5F604A"/>
          </a:solidFill>
          <a:latin typeface="Lucida Sans" panose="020B0602030504020204" pitchFamily="34" charset="0"/>
          <a:ea typeface="+mn-ea"/>
          <a:cs typeface="+mn-cs"/>
        </a:defRPr>
      </a:lvl1pPr>
      <a:lvl2pPr marL="746125" indent="-381000" algn="l" rtl="0" eaLnBrk="0" fontAlgn="base" hangingPunct="0">
        <a:spcBef>
          <a:spcPct val="20000"/>
        </a:spcBef>
        <a:spcAft>
          <a:spcPct val="0"/>
        </a:spcAft>
        <a:buClr>
          <a:schemeClr val="bg2"/>
        </a:buClr>
        <a:buFont typeface="Wingdings" pitchFamily="2" charset="2"/>
        <a:buChar char="Ø"/>
        <a:defRPr sz="2500" kern="1200">
          <a:solidFill>
            <a:srgbClr val="5F604A"/>
          </a:solidFill>
          <a:latin typeface="Lucida Sans" panose="020B0602030504020204" pitchFamily="34" charset="0"/>
          <a:ea typeface="+mn-ea"/>
          <a:cs typeface="+mn-cs"/>
        </a:defRPr>
      </a:lvl2pPr>
      <a:lvl3pPr marL="1162050" indent="-279400" algn="l" rtl="0" eaLnBrk="0" fontAlgn="base" hangingPunct="0">
        <a:spcBef>
          <a:spcPct val="20000"/>
        </a:spcBef>
        <a:spcAft>
          <a:spcPct val="0"/>
        </a:spcAft>
        <a:buClr>
          <a:srgbClr val="5F604A"/>
        </a:buClr>
        <a:buSzPct val="65000"/>
        <a:buFont typeface="Wingdings" pitchFamily="2" charset="2"/>
        <a:buChar char="l"/>
        <a:defRPr sz="2200" kern="1200">
          <a:solidFill>
            <a:srgbClr val="5F604A"/>
          </a:solidFill>
          <a:latin typeface="Lucida Sans" panose="020B0602030504020204" pitchFamily="34" charset="0"/>
          <a:ea typeface="+mn-ea"/>
          <a:cs typeface="+mn-cs"/>
        </a:defRPr>
      </a:lvl3pPr>
      <a:lvl4pPr marL="1563688" indent="-228600" algn="l" rtl="0" eaLnBrk="0" fontAlgn="base" hangingPunct="0">
        <a:spcBef>
          <a:spcPct val="20000"/>
        </a:spcBef>
        <a:spcAft>
          <a:spcPct val="0"/>
        </a:spcAft>
        <a:buClr>
          <a:schemeClr val="folHlink"/>
        </a:buClr>
        <a:buFont typeface="Arial Unicode MS" pitchFamily="34" charset="-128"/>
        <a:buChar char="-"/>
        <a:defRPr sz="2000" kern="1200">
          <a:solidFill>
            <a:srgbClr val="5F604A"/>
          </a:solidFill>
          <a:latin typeface="Lucida Sans" panose="020B0602030504020204" pitchFamily="34" charset="0"/>
          <a:ea typeface="+mn-ea"/>
          <a:cs typeface="+mn-cs"/>
        </a:defRPr>
      </a:lvl4pPr>
      <a:lvl5pPr marL="1743075" indent="1588" algn="l" rtl="0" eaLnBrk="0" fontAlgn="base" hangingPunct="0">
        <a:lnSpc>
          <a:spcPts val="2700"/>
        </a:lnSpc>
        <a:spcBef>
          <a:spcPct val="0"/>
        </a:spcBef>
        <a:spcAft>
          <a:spcPct val="0"/>
        </a:spcAft>
        <a:buClr>
          <a:schemeClr val="bg2"/>
        </a:buClr>
        <a:buSzPct val="40000"/>
        <a:buFont typeface="Wingdings" panose="05000000000000000000" pitchFamily="2" charset="2"/>
        <a:defRPr sz="1600" kern="1200">
          <a:solidFill>
            <a:srgbClr val="5F604A"/>
          </a:solidFill>
          <a:latin typeface="Lucida Sans" panose="020B06020305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jpeg"/><Relationship Id="rId7"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9.png"/><Relationship Id="rId11" Type="http://schemas.openxmlformats.org/officeDocument/2006/relationships/image" Target="../media/image34.jpeg"/><Relationship Id="rId5" Type="http://schemas.openxmlformats.org/officeDocument/2006/relationships/image" Target="../media/image28.pn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jpeg"/></Relationships>
</file>

<file path=ppt/slides/_rels/slide1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VID_bloedvullen.avi"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6.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image" Target="../media/image40.jpeg"/><Relationship Id="rId7" Type="http://schemas.openxmlformats.org/officeDocument/2006/relationships/image" Target="../media/image44.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1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49.jpeg"/><Relationship Id="rId5" Type="http://schemas.openxmlformats.org/officeDocument/2006/relationships/image" Target="../media/image48.jpeg"/><Relationship Id="rId4" Type="http://schemas.openxmlformats.org/officeDocument/2006/relationships/image" Target="../media/image47.png"/></Relationships>
</file>

<file path=ppt/slides/_rels/slide18.xml.rels><?xml version="1.0" encoding="UTF-8" standalone="yes"?>
<Relationships xmlns="http://schemas.openxmlformats.org/package/2006/relationships"><Relationship Id="rId3" Type="http://schemas.openxmlformats.org/officeDocument/2006/relationships/image" Target="../media/image50.png"/><Relationship Id="rId7" Type="http://schemas.openxmlformats.org/officeDocument/2006/relationships/image" Target="../media/image54.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53.jpeg"/><Relationship Id="rId5" Type="http://schemas.openxmlformats.org/officeDocument/2006/relationships/image" Target="../media/image52.jpeg"/><Relationship Id="rId4" Type="http://schemas.openxmlformats.org/officeDocument/2006/relationships/image" Target="../media/image51.jpeg"/></Relationships>
</file>

<file path=ppt/slides/_rels/slide19.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58.jpeg"/><Relationship Id="rId5" Type="http://schemas.openxmlformats.org/officeDocument/2006/relationships/image" Target="../media/image57.jpeg"/><Relationship Id="rId4" Type="http://schemas.openxmlformats.org/officeDocument/2006/relationships/image" Target="../media/image56.jpe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6008ClosedCircuitReinfusion.avi"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hyperlink" Target="EXA-Afsluit2_640480MP3112R.avi" TargetMode="External"/><Relationship Id="rId4" Type="http://schemas.openxmlformats.org/officeDocument/2006/relationships/hyperlink" Target="EXA-AttentieAfsluit800600MP3128R.avi"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61.jpeg"/><Relationship Id="rId4" Type="http://schemas.openxmlformats.org/officeDocument/2006/relationships/image" Target="../media/image60.png"/></Relationships>
</file>

<file path=ppt/slides/_rels/slide23.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64.jpeg"/></Relationships>
</file>

<file path=ppt/slides/_rels/slide25.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66.png"/></Relationships>
</file>

<file path=ppt/slides/_rels/slide26.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image" Target="../media/image6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pPr eaLnBrk="1" hangingPunct="1"/>
            <a:r>
              <a:rPr lang="en-US" altLang="nl-BE" smtClean="0"/>
              <a:t>Meer automatisatie, minder werk?</a:t>
            </a:r>
          </a:p>
        </p:txBody>
      </p:sp>
      <p:sp>
        <p:nvSpPr>
          <p:cNvPr id="3075" name="Rectangle 3"/>
          <p:cNvSpPr>
            <a:spLocks noGrp="1" noChangeArrowheads="1"/>
          </p:cNvSpPr>
          <p:nvPr>
            <p:ph type="subTitle" idx="1"/>
          </p:nvPr>
        </p:nvSpPr>
        <p:spPr>
          <a:xfrm>
            <a:off x="539750" y="3494088"/>
            <a:ext cx="8080375" cy="1087437"/>
          </a:xfrm>
        </p:spPr>
        <p:txBody>
          <a:bodyPr/>
          <a:lstStyle/>
          <a:p>
            <a:pPr eaLnBrk="1" hangingPunct="1"/>
            <a:r>
              <a:rPr lang="en-US" altLang="nl-BE" smtClean="0"/>
              <a:t>Met de nieuwe generatie dialysetoestellen.</a:t>
            </a:r>
          </a:p>
          <a:p>
            <a:pPr eaLnBrk="1" hangingPunct="1"/>
            <a:endParaRPr lang="en-US" altLang="nl-BE" smtClean="0"/>
          </a:p>
          <a:p>
            <a:pPr eaLnBrk="1" hangingPunct="1"/>
            <a:r>
              <a:rPr lang="en-US" altLang="nl-BE" smtClean="0"/>
              <a:t>Luc Vonckx</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27688" y="4797425"/>
            <a:ext cx="2447925" cy="1633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291" name="Title 1"/>
          <p:cNvSpPr>
            <a:spLocks noGrp="1"/>
          </p:cNvSpPr>
          <p:nvPr>
            <p:ph type="title"/>
          </p:nvPr>
        </p:nvSpPr>
        <p:spPr>
          <a:xfrm>
            <a:off x="539750" y="58738"/>
            <a:ext cx="8135938" cy="914400"/>
          </a:xfrm>
        </p:spPr>
        <p:txBody>
          <a:bodyPr/>
          <a:lstStyle/>
          <a:p>
            <a:r>
              <a:rPr lang="nl-BE" altLang="nl-BE" smtClean="0"/>
              <a:t>Montage bloedlijnen nieuwe generatie</a:t>
            </a:r>
          </a:p>
        </p:txBody>
      </p:sp>
      <p:sp>
        <p:nvSpPr>
          <p:cNvPr id="12292" name="Content Placeholder 2"/>
          <p:cNvSpPr>
            <a:spLocks noGrp="1"/>
          </p:cNvSpPr>
          <p:nvPr>
            <p:ph idx="1"/>
          </p:nvPr>
        </p:nvSpPr>
        <p:spPr>
          <a:xfrm>
            <a:off x="827088" y="1044575"/>
            <a:ext cx="7920037" cy="4767263"/>
          </a:xfrm>
        </p:spPr>
        <p:txBody>
          <a:bodyPr/>
          <a:lstStyle/>
          <a:p>
            <a:r>
              <a:rPr lang="nl-BE" altLang="nl-BE" smtClean="0"/>
              <a:t>Cassette systeem</a:t>
            </a:r>
          </a:p>
          <a:p>
            <a:pPr lvl="1"/>
            <a:r>
              <a:rPr lang="nl-BE" altLang="nl-BE" smtClean="0"/>
              <a:t>Herkenning type HD/SN/HDF</a:t>
            </a:r>
          </a:p>
          <a:p>
            <a:pPr lvl="1"/>
            <a:r>
              <a:rPr lang="nl-BE" altLang="nl-BE" smtClean="0"/>
              <a:t>Integratie drukaansluitingen</a:t>
            </a:r>
          </a:p>
          <a:p>
            <a:pPr lvl="1"/>
            <a:r>
              <a:rPr lang="nl-BE" altLang="nl-BE" smtClean="0"/>
              <a:t>Integratie substitutie poort</a:t>
            </a:r>
          </a:p>
          <a:p>
            <a:pPr lvl="1"/>
            <a:r>
              <a:rPr lang="nl-BE" altLang="nl-BE" smtClean="0"/>
              <a:t>Test correcte montage</a:t>
            </a:r>
          </a:p>
          <a:p>
            <a:pPr lvl="1"/>
            <a:endParaRPr lang="nl-BE" altLang="nl-BE" smtClean="0"/>
          </a:p>
          <a:p>
            <a:r>
              <a:rPr lang="nl-BE" altLang="nl-BE" smtClean="0"/>
              <a:t>Klassieke lijnenset</a:t>
            </a:r>
          </a:p>
          <a:p>
            <a:pPr lvl="1"/>
            <a:r>
              <a:rPr lang="nl-BE" altLang="nl-BE" smtClean="0"/>
              <a:t>Set per type behandeling</a:t>
            </a:r>
          </a:p>
          <a:p>
            <a:pPr lvl="1"/>
            <a:r>
              <a:rPr lang="nl-BE" altLang="nl-BE" smtClean="0"/>
              <a:t>Automatisch indraaien pomp</a:t>
            </a:r>
          </a:p>
          <a:p>
            <a:pPr lvl="1"/>
            <a:r>
              <a:rPr lang="nl-BE" altLang="nl-BE" smtClean="0"/>
              <a:t>Test correcte montage</a:t>
            </a:r>
          </a:p>
          <a:p>
            <a:pPr lvl="1"/>
            <a:endParaRPr lang="nl-BE" altLang="nl-BE" smtClean="0"/>
          </a:p>
          <a:p>
            <a:endParaRPr lang="nl-BE" altLang="nl-BE" smtClean="0"/>
          </a:p>
        </p:txBody>
      </p:sp>
      <p:sp>
        <p:nvSpPr>
          <p:cNvPr id="12293" name="Slide Number Placeholder 4"/>
          <p:cNvSpPr>
            <a:spLocks noGrp="1"/>
          </p:cNvSpPr>
          <p:nvPr>
            <p:ph type="sldNum" sz="quarter" idx="11"/>
          </p:nvPr>
        </p:nvSpPr>
        <p:spPr>
          <a:noFill/>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fld id="{60224D81-EC06-4838-A806-3F0F7753FEC4}" type="slidenum">
              <a:rPr lang="nl-NL" altLang="nl-BE" sz="1000" smtClean="0">
                <a:solidFill>
                  <a:srgbClr val="FFFFFF"/>
                </a:solidFill>
              </a:rPr>
              <a:pPr/>
              <a:t>10</a:t>
            </a:fld>
            <a:endParaRPr lang="nl-NL" altLang="nl-BE" sz="1000" smtClean="0">
              <a:solidFill>
                <a:srgbClr val="FFFFFF"/>
              </a:solidFill>
            </a:endParaRPr>
          </a:p>
        </p:txBody>
      </p:sp>
      <p:sp>
        <p:nvSpPr>
          <p:cNvPr id="12294" name="Footer Placeholder 1"/>
          <p:cNvSpPr>
            <a:spLocks noGrp="1"/>
          </p:cNvSpPr>
          <p:nvPr>
            <p:ph type="ftr" sz="quarter" idx="10"/>
          </p:nvPr>
        </p:nvSpPr>
        <p:spPr>
          <a:noFill/>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r>
              <a:rPr lang="nl-BE" altLang="nl-BE" sz="1000" smtClean="0">
                <a:solidFill>
                  <a:srgbClr val="FFFFFF"/>
                </a:solidFill>
              </a:rPr>
              <a:t>Luc Vonckx   Meer automatisatie, minder werk?</a:t>
            </a:r>
            <a:endParaRPr lang="nl-NL" altLang="nl-BE" sz="1000" smtClean="0">
              <a:solidFill>
                <a:srgbClr val="FFFFFF"/>
              </a:solidFill>
            </a:endParaRPr>
          </a:p>
        </p:txBody>
      </p:sp>
      <p:pic>
        <p:nvPicPr>
          <p:cNvPr id="12295" name="Picture 2" descr="E:\Foto's\foto 6008 CAREset.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0788" y="1017588"/>
            <a:ext cx="1611312" cy="183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15263" y="1219200"/>
            <a:ext cx="1114425" cy="220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7"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11863" y="2857500"/>
            <a:ext cx="1223962" cy="1312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8"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26313" y="3735388"/>
            <a:ext cx="1635125" cy="166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nl-BE" altLang="nl-BE" smtClean="0"/>
              <a:t>Automatisch vullen/spoelen EC</a:t>
            </a:r>
          </a:p>
        </p:txBody>
      </p:sp>
      <p:sp>
        <p:nvSpPr>
          <p:cNvPr id="13315" name="Content Placeholder 2"/>
          <p:cNvSpPr>
            <a:spLocks noGrp="1"/>
          </p:cNvSpPr>
          <p:nvPr>
            <p:ph idx="1"/>
          </p:nvPr>
        </p:nvSpPr>
        <p:spPr>
          <a:xfrm>
            <a:off x="755650" y="1196975"/>
            <a:ext cx="8107363" cy="4767263"/>
          </a:xfrm>
        </p:spPr>
        <p:txBody>
          <a:bodyPr/>
          <a:lstStyle/>
          <a:p>
            <a:r>
              <a:rPr lang="nl-BE" altLang="nl-BE" smtClean="0"/>
              <a:t>Start vullen EC zonder tussenkomst verpleegkundige.</a:t>
            </a:r>
          </a:p>
          <a:p>
            <a:r>
              <a:rPr lang="nl-BE" altLang="nl-BE" smtClean="0"/>
              <a:t>Toestel simuleert zelf het tikken en het afklemmen tijdens de vulcyclus.</a:t>
            </a:r>
          </a:p>
          <a:p>
            <a:r>
              <a:rPr lang="nl-BE" altLang="nl-BE" smtClean="0"/>
              <a:t>Kunstnier moet niet gedraaid worden. (bloedpomp verandert draairichting)</a:t>
            </a:r>
          </a:p>
          <a:p>
            <a:r>
              <a:rPr lang="nl-BE" altLang="nl-BE" smtClean="0"/>
              <a:t>Spoeling met ultrafiltratie?</a:t>
            </a:r>
          </a:p>
          <a:p>
            <a:endParaRPr lang="nl-BE" altLang="nl-BE" smtClean="0"/>
          </a:p>
          <a:p>
            <a:r>
              <a:rPr lang="nl-BE" altLang="nl-BE" smtClean="0"/>
              <a:t>Altijd visuele controle EC nodig voor het aansluiten van de patiënt.</a:t>
            </a:r>
          </a:p>
          <a:p>
            <a:endParaRPr lang="nl-BE" altLang="nl-BE" smtClean="0"/>
          </a:p>
        </p:txBody>
      </p:sp>
      <p:sp>
        <p:nvSpPr>
          <p:cNvPr id="13316" name="Slide Number Placeholder 4"/>
          <p:cNvSpPr>
            <a:spLocks noGrp="1"/>
          </p:cNvSpPr>
          <p:nvPr>
            <p:ph type="sldNum" sz="quarter" idx="11"/>
          </p:nvPr>
        </p:nvSpPr>
        <p:spPr>
          <a:noFill/>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fld id="{F3DA4E04-503B-4C19-B8BF-48A07F8397CB}" type="slidenum">
              <a:rPr lang="nl-NL" altLang="nl-BE" sz="1000" smtClean="0">
                <a:solidFill>
                  <a:srgbClr val="FFFFFF"/>
                </a:solidFill>
              </a:rPr>
              <a:pPr/>
              <a:t>11</a:t>
            </a:fld>
            <a:endParaRPr lang="nl-NL" altLang="nl-BE" sz="1000" smtClean="0">
              <a:solidFill>
                <a:srgbClr val="FFFFFF"/>
              </a:solidFill>
            </a:endParaRPr>
          </a:p>
        </p:txBody>
      </p:sp>
      <p:sp>
        <p:nvSpPr>
          <p:cNvPr id="13317" name="Footer Placeholder 1"/>
          <p:cNvSpPr>
            <a:spLocks noGrp="1"/>
          </p:cNvSpPr>
          <p:nvPr>
            <p:ph type="ftr" sz="quarter" idx="10"/>
          </p:nvPr>
        </p:nvSpPr>
        <p:spPr>
          <a:noFill/>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r>
              <a:rPr lang="nl-BE" altLang="nl-BE" sz="1000" smtClean="0">
                <a:solidFill>
                  <a:srgbClr val="FFFFFF"/>
                </a:solidFill>
              </a:rPr>
              <a:t>Luc Vonckx   Meer automatisatie, minder werk?</a:t>
            </a:r>
            <a:endParaRPr lang="nl-NL" altLang="nl-BE" sz="1000" smtClean="0">
              <a:solidFill>
                <a:srgbClr val="FFFFFF"/>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4" descr="C:\Users\homeuser\Pictures\EXAkunstni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2950" y="2565400"/>
            <a:ext cx="1920875" cy="341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Title 1"/>
          <p:cNvSpPr>
            <a:spLocks noGrp="1"/>
          </p:cNvSpPr>
          <p:nvPr>
            <p:ph type="title"/>
          </p:nvPr>
        </p:nvSpPr>
        <p:spPr/>
        <p:txBody>
          <a:bodyPr/>
          <a:lstStyle/>
          <a:p>
            <a:r>
              <a:rPr lang="nl-BE" altLang="nl-BE" smtClean="0"/>
              <a:t>Automatisch vullen/spoelen EC</a:t>
            </a:r>
          </a:p>
        </p:txBody>
      </p:sp>
      <p:sp>
        <p:nvSpPr>
          <p:cNvPr id="2" name="Content Placeholder 2"/>
          <p:cNvSpPr>
            <a:spLocks noGrp="1"/>
          </p:cNvSpPr>
          <p:nvPr>
            <p:ph idx="1"/>
          </p:nvPr>
        </p:nvSpPr>
        <p:spPr>
          <a:xfrm>
            <a:off x="684213" y="1123950"/>
            <a:ext cx="5616575" cy="3816350"/>
          </a:xfrm>
        </p:spPr>
        <p:txBody>
          <a:bodyPr/>
          <a:lstStyle/>
          <a:p>
            <a:pPr>
              <a:defRPr/>
            </a:pPr>
            <a:r>
              <a:rPr lang="nl-BE" altLang="nl-BE" sz="2400" dirty="0" smtClean="0"/>
              <a:t>Start vullen als dialysaat klaar is. </a:t>
            </a:r>
          </a:p>
          <a:p>
            <a:pPr>
              <a:defRPr/>
            </a:pPr>
            <a:endParaRPr lang="nl-BE" altLang="nl-BE" sz="2400" dirty="0"/>
          </a:p>
          <a:p>
            <a:pPr marL="365125" lvl="1" indent="0">
              <a:buFont typeface="Wingdings" pitchFamily="2" charset="2"/>
              <a:buNone/>
              <a:defRPr/>
            </a:pPr>
            <a:r>
              <a:rPr lang="nl-BE" altLang="nl-BE" sz="1600" dirty="0" smtClean="0"/>
              <a:t> </a:t>
            </a:r>
            <a:r>
              <a:rPr lang="nl-BE" altLang="nl-BE" sz="1600" dirty="0"/>
              <a:t>van de klemmen tijdens de </a:t>
            </a:r>
            <a:r>
              <a:rPr lang="nl-BE" altLang="nl-BE" sz="1600" dirty="0" smtClean="0"/>
              <a:t>vul en spoelcyclus</a:t>
            </a:r>
            <a:r>
              <a:rPr lang="nl-BE" altLang="nl-BE" sz="1600" dirty="0"/>
              <a:t>.</a:t>
            </a:r>
          </a:p>
          <a:p>
            <a:pPr lvl="1">
              <a:buSzPct val="75000"/>
              <a:defRPr/>
            </a:pPr>
            <a:endParaRPr lang="nl-BE" altLang="nl-BE" sz="1600" dirty="0"/>
          </a:p>
          <a:p>
            <a:pPr lvl="1">
              <a:buSzPct val="75000"/>
              <a:defRPr/>
            </a:pPr>
            <a:endParaRPr lang="nl-BE" altLang="nl-BE" sz="1600" dirty="0" smtClean="0"/>
          </a:p>
          <a:p>
            <a:pPr marL="0" indent="0">
              <a:buFont typeface="Wingdings" pitchFamily="2" charset="2"/>
              <a:buNone/>
              <a:defRPr/>
            </a:pPr>
            <a:endParaRPr lang="nl-BE" altLang="nl-BE" sz="2400" dirty="0" smtClean="0"/>
          </a:p>
          <a:p>
            <a:pPr marL="0" indent="0">
              <a:buFont typeface="Wingdings" pitchFamily="2" charset="2"/>
              <a:buNone/>
              <a:defRPr/>
            </a:pPr>
            <a:endParaRPr lang="nl-BE" altLang="nl-BE" sz="2400" dirty="0"/>
          </a:p>
          <a:p>
            <a:pPr>
              <a:defRPr/>
            </a:pPr>
            <a:endParaRPr lang="nl-BE" altLang="nl-BE" sz="2400" dirty="0" smtClean="0"/>
          </a:p>
          <a:p>
            <a:pPr>
              <a:defRPr/>
            </a:pPr>
            <a:endParaRPr lang="nl-BE" altLang="nl-BE" sz="2400" dirty="0" smtClean="0"/>
          </a:p>
          <a:p>
            <a:pPr>
              <a:defRPr/>
            </a:pPr>
            <a:r>
              <a:rPr lang="nl-BE" altLang="nl-BE" sz="2400" dirty="0" smtClean="0"/>
              <a:t>Kunstnier </a:t>
            </a:r>
            <a:r>
              <a:rPr lang="nl-BE" altLang="nl-BE" sz="2400" dirty="0"/>
              <a:t>niet draaien.</a:t>
            </a:r>
          </a:p>
          <a:p>
            <a:pPr>
              <a:defRPr/>
            </a:pPr>
            <a:endParaRPr lang="nl-BE" altLang="nl-BE" sz="2400" dirty="0" smtClean="0"/>
          </a:p>
          <a:p>
            <a:pPr>
              <a:defRPr/>
            </a:pPr>
            <a:r>
              <a:rPr lang="nl-BE" altLang="nl-BE" sz="2400" dirty="0" smtClean="0"/>
              <a:t>Toch visuele </a:t>
            </a:r>
            <a:r>
              <a:rPr lang="nl-BE" altLang="nl-BE" sz="2400" dirty="0"/>
              <a:t>controle EC nodig voor </a:t>
            </a:r>
            <a:r>
              <a:rPr lang="nl-BE" altLang="nl-BE" sz="2400" dirty="0" smtClean="0"/>
              <a:t>aansluiten patiënt.</a:t>
            </a:r>
            <a:endParaRPr lang="nl-BE" altLang="nl-BE" sz="2400" dirty="0"/>
          </a:p>
        </p:txBody>
      </p:sp>
      <p:sp>
        <p:nvSpPr>
          <p:cNvPr id="14341" name="Slide Number Placeholder 4"/>
          <p:cNvSpPr>
            <a:spLocks noGrp="1"/>
          </p:cNvSpPr>
          <p:nvPr>
            <p:ph type="sldNum" sz="quarter" idx="11"/>
          </p:nvPr>
        </p:nvSpPr>
        <p:spPr>
          <a:noFill/>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fld id="{510CF192-AB3A-479D-9913-6E8DBE9AE9E3}" type="slidenum">
              <a:rPr lang="nl-NL" altLang="nl-BE" sz="1000" smtClean="0">
                <a:solidFill>
                  <a:srgbClr val="FFFFFF"/>
                </a:solidFill>
              </a:rPr>
              <a:pPr/>
              <a:t>12</a:t>
            </a:fld>
            <a:endParaRPr lang="nl-NL" altLang="nl-BE" sz="1000" smtClean="0">
              <a:solidFill>
                <a:srgbClr val="FFFFFF"/>
              </a:solidFill>
            </a:endParaRPr>
          </a:p>
        </p:txBody>
      </p:sp>
      <p:sp>
        <p:nvSpPr>
          <p:cNvPr id="14342" name="Footer Placeholder 1"/>
          <p:cNvSpPr>
            <a:spLocks noGrp="1"/>
          </p:cNvSpPr>
          <p:nvPr>
            <p:ph type="ftr" sz="quarter" idx="10"/>
          </p:nvPr>
        </p:nvSpPr>
        <p:spPr>
          <a:noFill/>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r>
              <a:rPr lang="nl-BE" altLang="nl-BE" sz="1000" smtClean="0">
                <a:solidFill>
                  <a:srgbClr val="FFFFFF"/>
                </a:solidFill>
              </a:rPr>
              <a:t>Luc Vonckx   Meer automatisatie, minder werk?</a:t>
            </a:r>
            <a:endParaRPr lang="nl-NL" altLang="nl-BE" sz="1000" smtClean="0">
              <a:solidFill>
                <a:srgbClr val="FFFFFF"/>
              </a:solidFill>
            </a:endParaRPr>
          </a:p>
        </p:txBody>
      </p:sp>
      <p:pic>
        <p:nvPicPr>
          <p:cNvPr id="14343"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72225" y="1052513"/>
            <a:ext cx="1987550" cy="1368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4"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7900" y="3032125"/>
            <a:ext cx="1223963"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5"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16463" y="3295650"/>
            <a:ext cx="1323975" cy="1833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46"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00788" y="4449763"/>
            <a:ext cx="1857375" cy="2374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47" name="Picture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92263" y="3770313"/>
            <a:ext cx="690562" cy="639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8" name="Picture 1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73125" y="3770313"/>
            <a:ext cx="688975" cy="639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9" name="Picture 1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398713" y="3514725"/>
            <a:ext cx="1885950" cy="842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50" name="Picture 2"/>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206375" y="1625600"/>
            <a:ext cx="6094413"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nl-BE" altLang="nl-BE" smtClean="0"/>
              <a:t>Automatisch bloed vullen EC</a:t>
            </a:r>
          </a:p>
        </p:txBody>
      </p:sp>
      <p:sp>
        <p:nvSpPr>
          <p:cNvPr id="9219" name="Content Placeholder 2"/>
          <p:cNvSpPr>
            <a:spLocks noGrp="1"/>
          </p:cNvSpPr>
          <p:nvPr>
            <p:ph idx="1"/>
          </p:nvPr>
        </p:nvSpPr>
        <p:spPr>
          <a:xfrm>
            <a:off x="539750" y="1241425"/>
            <a:ext cx="5545138" cy="4767263"/>
          </a:xfrm>
        </p:spPr>
        <p:txBody>
          <a:bodyPr/>
          <a:lstStyle/>
          <a:p>
            <a:pPr>
              <a:defRPr/>
            </a:pPr>
            <a:r>
              <a:rPr lang="nl-BE" altLang="nl-BE" dirty="0" smtClean="0"/>
              <a:t>Na aansluiten bloedlijnen</a:t>
            </a:r>
          </a:p>
          <a:p>
            <a:pPr lvl="1">
              <a:defRPr/>
            </a:pPr>
            <a:r>
              <a:rPr lang="nl-BE" altLang="nl-BE" dirty="0" smtClean="0"/>
              <a:t>Start bloed vullen EC</a:t>
            </a:r>
          </a:p>
          <a:p>
            <a:pPr lvl="1">
              <a:defRPr/>
            </a:pPr>
            <a:r>
              <a:rPr lang="nl-BE" altLang="nl-BE" dirty="0" smtClean="0"/>
              <a:t>Automatische </a:t>
            </a:r>
            <a:r>
              <a:rPr lang="nl-BE" altLang="nl-BE" dirty="0"/>
              <a:t>start dialyse na vulling</a:t>
            </a:r>
          </a:p>
          <a:p>
            <a:pPr lvl="2">
              <a:defRPr/>
            </a:pPr>
            <a:r>
              <a:rPr lang="nl-BE" altLang="nl-BE" dirty="0"/>
              <a:t>Via verkleuringsdetectie</a:t>
            </a:r>
          </a:p>
          <a:p>
            <a:pPr>
              <a:defRPr/>
            </a:pPr>
            <a:endParaRPr lang="nl-BE" altLang="nl-BE" dirty="0" smtClean="0"/>
          </a:p>
          <a:p>
            <a:pPr>
              <a:defRPr/>
            </a:pPr>
            <a:r>
              <a:rPr lang="nl-BE" altLang="nl-BE" dirty="0" smtClean="0"/>
              <a:t>Na </a:t>
            </a:r>
            <a:r>
              <a:rPr lang="nl-BE" altLang="nl-BE" dirty="0"/>
              <a:t>het </a:t>
            </a:r>
            <a:r>
              <a:rPr lang="nl-BE" altLang="nl-BE" dirty="0" err="1"/>
              <a:t>bloedvullen</a:t>
            </a:r>
            <a:endParaRPr lang="nl-BE" altLang="nl-BE" dirty="0"/>
          </a:p>
          <a:p>
            <a:pPr lvl="1">
              <a:defRPr/>
            </a:pPr>
            <a:r>
              <a:rPr lang="nl-BE" altLang="nl-BE" dirty="0"/>
              <a:t>Aanpassen </a:t>
            </a:r>
            <a:r>
              <a:rPr lang="nl-BE" altLang="nl-BE" dirty="0" err="1"/>
              <a:t>Qb</a:t>
            </a:r>
            <a:r>
              <a:rPr lang="nl-BE" altLang="nl-BE" dirty="0"/>
              <a:t> naar gewenste waarde</a:t>
            </a:r>
          </a:p>
          <a:p>
            <a:pPr lvl="1">
              <a:defRPr/>
            </a:pPr>
            <a:r>
              <a:rPr lang="nl-BE" altLang="nl-BE" dirty="0"/>
              <a:t>Volgens </a:t>
            </a:r>
            <a:r>
              <a:rPr lang="nl-BE" altLang="nl-BE" dirty="0" smtClean="0"/>
              <a:t>voorschrift </a:t>
            </a:r>
            <a:endParaRPr lang="nl-BE" altLang="nl-BE" dirty="0"/>
          </a:p>
          <a:p>
            <a:pPr>
              <a:defRPr/>
            </a:pPr>
            <a:endParaRPr lang="nl-BE" altLang="nl-BE" dirty="0" smtClean="0"/>
          </a:p>
          <a:p>
            <a:pPr marL="365125" lvl="1" indent="0">
              <a:buFont typeface="Wingdings" pitchFamily="2" charset="2"/>
              <a:buNone/>
              <a:defRPr/>
            </a:pPr>
            <a:endParaRPr lang="nl-BE" altLang="nl-BE" dirty="0" smtClean="0"/>
          </a:p>
        </p:txBody>
      </p:sp>
      <p:sp>
        <p:nvSpPr>
          <p:cNvPr id="15364" name="Slide Number Placeholder 4"/>
          <p:cNvSpPr>
            <a:spLocks noGrp="1"/>
          </p:cNvSpPr>
          <p:nvPr>
            <p:ph type="sldNum" sz="quarter" idx="11"/>
          </p:nvPr>
        </p:nvSpPr>
        <p:spPr>
          <a:noFill/>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fld id="{472CE6D1-A92D-4D09-84BD-4DB4FECB55C0}" type="slidenum">
              <a:rPr lang="nl-NL" altLang="nl-BE" sz="1000" smtClean="0">
                <a:solidFill>
                  <a:srgbClr val="FFFFFF"/>
                </a:solidFill>
              </a:rPr>
              <a:pPr/>
              <a:t>13</a:t>
            </a:fld>
            <a:endParaRPr lang="nl-NL" altLang="nl-BE" sz="1000" smtClean="0">
              <a:solidFill>
                <a:srgbClr val="FFFFFF"/>
              </a:solidFill>
            </a:endParaRPr>
          </a:p>
        </p:txBody>
      </p:sp>
      <p:sp>
        <p:nvSpPr>
          <p:cNvPr id="15365" name="Footer Placeholder 1"/>
          <p:cNvSpPr>
            <a:spLocks noGrp="1"/>
          </p:cNvSpPr>
          <p:nvPr>
            <p:ph type="ftr" sz="quarter" idx="10"/>
          </p:nvPr>
        </p:nvSpPr>
        <p:spPr>
          <a:noFill/>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r>
              <a:rPr lang="nl-BE" altLang="nl-BE" sz="1000" smtClean="0">
                <a:solidFill>
                  <a:srgbClr val="FFFFFF"/>
                </a:solidFill>
              </a:rPr>
              <a:t>Luc Vonckx   Meer automatisatie, minder werk?</a:t>
            </a:r>
            <a:endParaRPr lang="nl-NL" altLang="nl-BE" sz="1000" smtClean="0">
              <a:solidFill>
                <a:srgbClr val="FFFFFF"/>
              </a:solidFill>
            </a:endParaRPr>
          </a:p>
        </p:txBody>
      </p:sp>
      <p:pic>
        <p:nvPicPr>
          <p:cNvPr id="15366" name="Picture 6" descr="E:\fotoVND\BloedVullen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97575" y="1125538"/>
            <a:ext cx="3130550" cy="467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nl-BE" altLang="nl-BE" smtClean="0"/>
              <a:t>Automatisch bloed vullen EC</a:t>
            </a:r>
          </a:p>
        </p:txBody>
      </p:sp>
      <p:sp>
        <p:nvSpPr>
          <p:cNvPr id="17411" name="Content Placeholder 2"/>
          <p:cNvSpPr>
            <a:spLocks noGrp="1"/>
          </p:cNvSpPr>
          <p:nvPr>
            <p:ph idx="1"/>
          </p:nvPr>
        </p:nvSpPr>
        <p:spPr>
          <a:xfrm>
            <a:off x="539750" y="1241425"/>
            <a:ext cx="8424863" cy="1827213"/>
          </a:xfrm>
        </p:spPr>
        <p:txBody>
          <a:bodyPr/>
          <a:lstStyle/>
          <a:p>
            <a:pPr>
              <a:defRPr/>
            </a:pPr>
            <a:r>
              <a:rPr lang="nl-BE" altLang="nl-BE" dirty="0" smtClean="0"/>
              <a:t>Video</a:t>
            </a:r>
          </a:p>
          <a:p>
            <a:pPr lvl="1">
              <a:defRPr/>
            </a:pPr>
            <a:r>
              <a:rPr lang="nl-BE" altLang="nl-BE" dirty="0" smtClean="0"/>
              <a:t>Autostart dialyse na bloed vullen </a:t>
            </a:r>
          </a:p>
          <a:p>
            <a:pPr lvl="1">
              <a:defRPr/>
            </a:pPr>
            <a:r>
              <a:rPr lang="nl-BE" altLang="nl-BE" dirty="0" smtClean="0">
                <a:hlinkClick r:id="rId3" action="ppaction://hlinkfile"/>
              </a:rPr>
              <a:t>VID_bloedvullen.avi</a:t>
            </a:r>
            <a:endParaRPr lang="nl-BE" altLang="nl-BE" dirty="0" smtClean="0"/>
          </a:p>
          <a:p>
            <a:pPr lvl="1">
              <a:defRPr/>
            </a:pPr>
            <a:endParaRPr lang="nl-BE" altLang="nl-BE" dirty="0" smtClean="0"/>
          </a:p>
          <a:p>
            <a:pPr>
              <a:defRPr/>
            </a:pPr>
            <a:endParaRPr lang="nl-BE" altLang="nl-BE" dirty="0" smtClean="0"/>
          </a:p>
          <a:p>
            <a:pPr marL="365125" lvl="1" indent="0">
              <a:buFont typeface="Wingdings" pitchFamily="2" charset="2"/>
              <a:buNone/>
              <a:defRPr/>
            </a:pPr>
            <a:endParaRPr lang="nl-BE" altLang="nl-BE" dirty="0" smtClean="0"/>
          </a:p>
        </p:txBody>
      </p:sp>
      <p:sp>
        <p:nvSpPr>
          <p:cNvPr id="16388" name="Slide Number Placeholder 4"/>
          <p:cNvSpPr>
            <a:spLocks noGrp="1"/>
          </p:cNvSpPr>
          <p:nvPr>
            <p:ph type="sldNum" sz="quarter" idx="11"/>
          </p:nvPr>
        </p:nvSpPr>
        <p:spPr>
          <a:noFill/>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fld id="{95B80603-987F-4499-8E4B-0841549F053C}" type="slidenum">
              <a:rPr lang="nl-NL" altLang="nl-BE" sz="1000" smtClean="0">
                <a:solidFill>
                  <a:srgbClr val="FFFFFF"/>
                </a:solidFill>
              </a:rPr>
              <a:pPr/>
              <a:t>14</a:t>
            </a:fld>
            <a:endParaRPr lang="nl-NL" altLang="nl-BE" sz="1000" smtClean="0">
              <a:solidFill>
                <a:srgbClr val="FFFFFF"/>
              </a:solidFill>
            </a:endParaRPr>
          </a:p>
        </p:txBody>
      </p:sp>
      <p:sp>
        <p:nvSpPr>
          <p:cNvPr id="16389" name="Footer Placeholder 1"/>
          <p:cNvSpPr>
            <a:spLocks noGrp="1"/>
          </p:cNvSpPr>
          <p:nvPr>
            <p:ph type="ftr" sz="quarter" idx="10"/>
          </p:nvPr>
        </p:nvSpPr>
        <p:spPr>
          <a:noFill/>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r>
              <a:rPr lang="nl-BE" altLang="nl-BE" sz="1000" smtClean="0">
                <a:solidFill>
                  <a:srgbClr val="FFFFFF"/>
                </a:solidFill>
              </a:rPr>
              <a:t>Luc Vonckx   Meer automatisatie, minder werk?</a:t>
            </a:r>
            <a:endParaRPr lang="nl-NL" altLang="nl-BE" sz="1000" smtClean="0">
              <a:solidFill>
                <a:srgbClr val="FFFFFF"/>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Content Placeholder 2"/>
          <p:cNvSpPr>
            <a:spLocks noGrp="1"/>
          </p:cNvSpPr>
          <p:nvPr>
            <p:ph idx="1"/>
          </p:nvPr>
        </p:nvSpPr>
        <p:spPr/>
        <p:txBody>
          <a:bodyPr/>
          <a:lstStyle/>
          <a:p>
            <a:pPr eaLnBrk="1" hangingPunct="1">
              <a:defRPr/>
            </a:pPr>
            <a:r>
              <a:rPr lang="en-US" altLang="nl-BE" sz="3500" dirty="0" err="1" smtClean="0"/>
              <a:t>Ultrafiltratie</a:t>
            </a:r>
            <a:r>
              <a:rPr lang="en-US" altLang="nl-BE" sz="3500" dirty="0" smtClean="0"/>
              <a:t> </a:t>
            </a:r>
            <a:r>
              <a:rPr lang="en-US" altLang="nl-BE" sz="3500" dirty="0" err="1" smtClean="0"/>
              <a:t>profielen</a:t>
            </a:r>
            <a:endParaRPr lang="en-US" altLang="nl-BE" sz="3500" dirty="0" smtClean="0"/>
          </a:p>
          <a:p>
            <a:pPr lvl="1" eaLnBrk="1" hangingPunct="1">
              <a:defRPr/>
            </a:pPr>
            <a:r>
              <a:rPr lang="en-US" altLang="nl-BE" dirty="0" err="1" smtClean="0"/>
              <a:t>Stappen</a:t>
            </a:r>
            <a:r>
              <a:rPr lang="en-US" altLang="nl-BE" dirty="0" smtClean="0"/>
              <a:t>, </a:t>
            </a:r>
            <a:r>
              <a:rPr lang="en-US" altLang="nl-BE" dirty="0" err="1" smtClean="0"/>
              <a:t>dalende</a:t>
            </a:r>
            <a:r>
              <a:rPr lang="en-US" altLang="nl-BE" dirty="0" smtClean="0"/>
              <a:t> curve, …</a:t>
            </a:r>
          </a:p>
          <a:p>
            <a:pPr eaLnBrk="1" hangingPunct="1">
              <a:defRPr/>
            </a:pPr>
            <a:endParaRPr lang="en-US" altLang="nl-BE" sz="3500" dirty="0" smtClean="0"/>
          </a:p>
          <a:p>
            <a:pPr eaLnBrk="1" hangingPunct="1">
              <a:defRPr/>
            </a:pPr>
            <a:r>
              <a:rPr lang="en-US" altLang="nl-BE" sz="3500" dirty="0" err="1" smtClean="0"/>
              <a:t>Gestuurde</a:t>
            </a:r>
            <a:r>
              <a:rPr lang="en-US" altLang="nl-BE" sz="3500" dirty="0" smtClean="0"/>
              <a:t> </a:t>
            </a:r>
            <a:r>
              <a:rPr lang="en-US" altLang="nl-BE" sz="3500" dirty="0" err="1" smtClean="0"/>
              <a:t>ultrafiltratie</a:t>
            </a:r>
            <a:endParaRPr lang="en-US" altLang="nl-BE" sz="3500" dirty="0" smtClean="0"/>
          </a:p>
          <a:p>
            <a:pPr lvl="1" eaLnBrk="1" hangingPunct="1">
              <a:defRPr/>
            </a:pPr>
            <a:r>
              <a:rPr lang="en-US" altLang="nl-BE" dirty="0" err="1" smtClean="0"/>
              <a:t>Meten</a:t>
            </a:r>
            <a:r>
              <a:rPr lang="en-US" altLang="nl-BE" dirty="0" smtClean="0"/>
              <a:t> % plasma in </a:t>
            </a:r>
            <a:r>
              <a:rPr lang="en-US" altLang="nl-BE" dirty="0" err="1" smtClean="0"/>
              <a:t>bloed</a:t>
            </a:r>
            <a:endParaRPr lang="en-US" altLang="nl-BE" dirty="0" smtClean="0"/>
          </a:p>
          <a:p>
            <a:pPr lvl="1" eaLnBrk="1" hangingPunct="1">
              <a:defRPr/>
            </a:pPr>
            <a:r>
              <a:rPr lang="en-US" altLang="nl-BE" dirty="0" err="1" smtClean="0"/>
              <a:t>Aanpassing</a:t>
            </a:r>
            <a:r>
              <a:rPr lang="en-US" altLang="nl-BE" dirty="0" smtClean="0"/>
              <a:t> UF </a:t>
            </a:r>
            <a:r>
              <a:rPr lang="en-US" altLang="nl-BE" dirty="0" err="1" smtClean="0"/>
              <a:t>snelheid</a:t>
            </a:r>
            <a:endParaRPr lang="en-US" altLang="nl-BE" dirty="0" smtClean="0"/>
          </a:p>
          <a:p>
            <a:pPr lvl="1" eaLnBrk="1" hangingPunct="1">
              <a:defRPr/>
            </a:pPr>
            <a:r>
              <a:rPr lang="en-US" altLang="nl-BE" dirty="0" err="1" smtClean="0"/>
              <a:t>Aanpassing</a:t>
            </a:r>
            <a:r>
              <a:rPr lang="en-US" altLang="nl-BE" dirty="0" smtClean="0"/>
              <a:t> Na via dialysaat</a:t>
            </a:r>
          </a:p>
          <a:p>
            <a:pPr lvl="1" eaLnBrk="1" hangingPunct="1">
              <a:defRPr/>
            </a:pPr>
            <a:endParaRPr lang="en-US" altLang="nl-BE" dirty="0"/>
          </a:p>
          <a:p>
            <a:pPr marL="0" indent="0">
              <a:buFont typeface="Wingdings" pitchFamily="2" charset="2"/>
              <a:buNone/>
              <a:defRPr/>
            </a:pPr>
            <a:endParaRPr lang="nl-BE" altLang="nl-BE" dirty="0" smtClean="0"/>
          </a:p>
          <a:p>
            <a:pPr>
              <a:defRPr/>
            </a:pPr>
            <a:endParaRPr lang="nl-BE" altLang="nl-BE" dirty="0" smtClean="0"/>
          </a:p>
        </p:txBody>
      </p:sp>
      <p:sp>
        <p:nvSpPr>
          <p:cNvPr id="17411" name="Title 1"/>
          <p:cNvSpPr>
            <a:spLocks noGrp="1"/>
          </p:cNvSpPr>
          <p:nvPr>
            <p:ph type="title"/>
          </p:nvPr>
        </p:nvSpPr>
        <p:spPr/>
        <p:txBody>
          <a:bodyPr/>
          <a:lstStyle/>
          <a:p>
            <a:r>
              <a:rPr lang="nl-BE" altLang="nl-BE" smtClean="0"/>
              <a:t>Automatisch tijdens dialyse</a:t>
            </a:r>
          </a:p>
        </p:txBody>
      </p:sp>
      <p:sp>
        <p:nvSpPr>
          <p:cNvPr id="17412" name="Slide Number Placeholder 4"/>
          <p:cNvSpPr>
            <a:spLocks noGrp="1"/>
          </p:cNvSpPr>
          <p:nvPr>
            <p:ph type="sldNum" sz="quarter" idx="11"/>
          </p:nvPr>
        </p:nvSpPr>
        <p:spPr>
          <a:noFill/>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fld id="{BA3EEE0D-777A-4B53-8B97-73BA283491D9}" type="slidenum">
              <a:rPr lang="nl-NL" altLang="nl-BE" sz="1000" smtClean="0">
                <a:solidFill>
                  <a:srgbClr val="FFFFFF"/>
                </a:solidFill>
              </a:rPr>
              <a:pPr/>
              <a:t>15</a:t>
            </a:fld>
            <a:endParaRPr lang="nl-NL" altLang="nl-BE" sz="1000" smtClean="0">
              <a:solidFill>
                <a:srgbClr val="FFFFFF"/>
              </a:solidFill>
            </a:endParaRPr>
          </a:p>
        </p:txBody>
      </p:sp>
      <p:sp>
        <p:nvSpPr>
          <p:cNvPr id="17413" name="Footer Placeholder 6"/>
          <p:cNvSpPr>
            <a:spLocks noGrp="1"/>
          </p:cNvSpPr>
          <p:nvPr>
            <p:ph type="ftr" sz="quarter" idx="10"/>
          </p:nvPr>
        </p:nvSpPr>
        <p:spPr>
          <a:noFill/>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r>
              <a:rPr lang="nl-BE" altLang="nl-BE" sz="1000" smtClean="0">
                <a:solidFill>
                  <a:srgbClr val="FFFFFF"/>
                </a:solidFill>
              </a:rPr>
              <a:t>Luc Vonckx   Meer automatisatie, minder werk?</a:t>
            </a:r>
            <a:endParaRPr lang="nl-NL" altLang="nl-BE" sz="1000" smtClean="0">
              <a:solidFill>
                <a:srgbClr val="FFFFFF"/>
              </a:solidFill>
            </a:endParaRPr>
          </a:p>
        </p:txBody>
      </p:sp>
      <p:pic>
        <p:nvPicPr>
          <p:cNvPr id="1741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02338" y="3141663"/>
            <a:ext cx="3027362" cy="892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415"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1103313"/>
            <a:ext cx="1500188" cy="1646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416"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4040188"/>
            <a:ext cx="2933700" cy="1279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417"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0" y="5418138"/>
            <a:ext cx="1206500" cy="1035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Content Placeholder 2"/>
          <p:cNvSpPr>
            <a:spLocks noGrp="1"/>
          </p:cNvSpPr>
          <p:nvPr>
            <p:ph idx="1"/>
          </p:nvPr>
        </p:nvSpPr>
        <p:spPr>
          <a:xfrm>
            <a:off x="468313" y="1193800"/>
            <a:ext cx="8232775" cy="4767263"/>
          </a:xfrm>
        </p:spPr>
        <p:txBody>
          <a:bodyPr/>
          <a:lstStyle/>
          <a:p>
            <a:pPr eaLnBrk="1" hangingPunct="1">
              <a:defRPr/>
            </a:pPr>
            <a:r>
              <a:rPr lang="en-US" altLang="nl-BE" sz="3500" dirty="0" smtClean="0"/>
              <a:t>Meting </a:t>
            </a:r>
            <a:r>
              <a:rPr lang="en-US" altLang="nl-BE" sz="3500" dirty="0" err="1" smtClean="0"/>
              <a:t>klaring</a:t>
            </a:r>
            <a:r>
              <a:rPr lang="en-US" altLang="nl-BE" sz="3500" dirty="0" smtClean="0"/>
              <a:t> en </a:t>
            </a:r>
            <a:r>
              <a:rPr lang="en-US" altLang="nl-BE" sz="3500" dirty="0" err="1" smtClean="0"/>
              <a:t>dialyse</a:t>
            </a:r>
            <a:r>
              <a:rPr lang="en-US" altLang="nl-BE" sz="3500" dirty="0" smtClean="0"/>
              <a:t> </a:t>
            </a:r>
            <a:r>
              <a:rPr lang="en-US" altLang="nl-BE" sz="3500" dirty="0" err="1" smtClean="0"/>
              <a:t>dosis</a:t>
            </a:r>
            <a:endParaRPr lang="en-US" altLang="nl-BE" sz="3500" dirty="0" smtClean="0"/>
          </a:p>
          <a:p>
            <a:pPr lvl="1" eaLnBrk="1" hangingPunct="1">
              <a:defRPr/>
            </a:pPr>
            <a:r>
              <a:rPr lang="en-US" altLang="nl-BE" sz="2300" dirty="0" smtClean="0"/>
              <a:t>Intermittent via Na </a:t>
            </a:r>
            <a:r>
              <a:rPr lang="en-US" altLang="nl-BE" sz="2300" dirty="0" err="1" smtClean="0"/>
              <a:t>puls</a:t>
            </a:r>
            <a:r>
              <a:rPr lang="en-US" altLang="nl-BE" sz="2300" dirty="0" smtClean="0"/>
              <a:t> in dialysaat (OCM, </a:t>
            </a:r>
            <a:r>
              <a:rPr lang="en-US" altLang="nl-BE" sz="2300" dirty="0" err="1" smtClean="0"/>
              <a:t>Diascan</a:t>
            </a:r>
            <a:r>
              <a:rPr lang="en-US" altLang="nl-BE" sz="2300" dirty="0" smtClean="0"/>
              <a:t>)</a:t>
            </a:r>
          </a:p>
          <a:p>
            <a:pPr lvl="1" eaLnBrk="1" hangingPunct="1">
              <a:defRPr/>
            </a:pPr>
            <a:endParaRPr lang="en-US" altLang="nl-BE" sz="2300" dirty="0" smtClean="0"/>
          </a:p>
          <a:p>
            <a:pPr lvl="1" eaLnBrk="1" hangingPunct="1">
              <a:defRPr/>
            </a:pPr>
            <a:endParaRPr lang="en-US" altLang="nl-BE" sz="2300" dirty="0" smtClean="0"/>
          </a:p>
          <a:p>
            <a:pPr lvl="1" eaLnBrk="1" hangingPunct="1">
              <a:defRPr/>
            </a:pPr>
            <a:endParaRPr lang="en-US" altLang="nl-BE" sz="2300" dirty="0" smtClean="0"/>
          </a:p>
          <a:p>
            <a:pPr lvl="1" eaLnBrk="1" hangingPunct="1">
              <a:defRPr/>
            </a:pPr>
            <a:endParaRPr lang="en-US" altLang="nl-BE" sz="2300" dirty="0" smtClean="0"/>
          </a:p>
          <a:p>
            <a:pPr lvl="1" eaLnBrk="1" hangingPunct="1">
              <a:defRPr/>
            </a:pPr>
            <a:r>
              <a:rPr lang="en-US" altLang="nl-BE" sz="2300" dirty="0" err="1" smtClean="0"/>
              <a:t>Continu</a:t>
            </a:r>
            <a:r>
              <a:rPr lang="en-US" altLang="nl-BE" sz="2300" dirty="0" smtClean="0"/>
              <a:t> </a:t>
            </a:r>
            <a:r>
              <a:rPr lang="en-US" altLang="nl-BE" sz="2300" dirty="0" err="1" smtClean="0"/>
              <a:t>ureum</a:t>
            </a:r>
            <a:r>
              <a:rPr lang="en-US" altLang="nl-BE" sz="2300" dirty="0" smtClean="0"/>
              <a:t> via UV in dialysaat (</a:t>
            </a:r>
            <a:r>
              <a:rPr lang="en-US" altLang="nl-BE" sz="2300" dirty="0"/>
              <a:t>DDM, </a:t>
            </a:r>
            <a:r>
              <a:rPr lang="en-US" altLang="nl-BE" sz="2300" dirty="0" err="1"/>
              <a:t>Adimea</a:t>
            </a:r>
            <a:r>
              <a:rPr lang="en-US" altLang="nl-BE" sz="2300" dirty="0" smtClean="0"/>
              <a:t>®)</a:t>
            </a:r>
          </a:p>
          <a:p>
            <a:pPr lvl="1" eaLnBrk="1" hangingPunct="1">
              <a:defRPr/>
            </a:pPr>
            <a:endParaRPr lang="en-US" altLang="nl-BE" sz="2300" dirty="0" smtClean="0"/>
          </a:p>
          <a:p>
            <a:pPr lvl="1" eaLnBrk="1" hangingPunct="1">
              <a:defRPr/>
            </a:pPr>
            <a:endParaRPr lang="en-US" altLang="nl-BE" dirty="0" smtClean="0"/>
          </a:p>
          <a:p>
            <a:pPr lvl="1" eaLnBrk="1" hangingPunct="1">
              <a:defRPr/>
            </a:pPr>
            <a:endParaRPr lang="en-US" altLang="nl-BE" dirty="0" smtClean="0"/>
          </a:p>
          <a:p>
            <a:pPr lvl="1" eaLnBrk="1" hangingPunct="1">
              <a:defRPr/>
            </a:pPr>
            <a:endParaRPr lang="en-US" altLang="nl-BE" sz="1400" dirty="0" smtClean="0"/>
          </a:p>
          <a:p>
            <a:pPr lvl="1" eaLnBrk="1" hangingPunct="1">
              <a:defRPr/>
            </a:pPr>
            <a:r>
              <a:rPr lang="en-US" altLang="nl-BE" dirty="0" err="1" smtClean="0"/>
              <a:t>Voorspelling</a:t>
            </a:r>
            <a:r>
              <a:rPr lang="en-US" altLang="nl-BE" dirty="0" smtClean="0"/>
              <a:t> finale </a:t>
            </a:r>
            <a:r>
              <a:rPr lang="en-US" altLang="nl-BE" b="1" dirty="0" err="1" smtClean="0"/>
              <a:t>Kt</a:t>
            </a:r>
            <a:r>
              <a:rPr lang="en-US" altLang="nl-BE" dirty="0" smtClean="0"/>
              <a:t> of </a:t>
            </a:r>
            <a:r>
              <a:rPr lang="en-US" altLang="nl-BE" b="1" dirty="0" err="1" smtClean="0"/>
              <a:t>Kt</a:t>
            </a:r>
            <a:r>
              <a:rPr lang="en-US" altLang="nl-BE" b="1" dirty="0" smtClean="0"/>
              <a:t>/V</a:t>
            </a:r>
            <a:endParaRPr lang="en-US" altLang="nl-BE" b="1" dirty="0"/>
          </a:p>
          <a:p>
            <a:pPr marL="0" indent="0">
              <a:buFont typeface="Wingdings" pitchFamily="2" charset="2"/>
              <a:buNone/>
              <a:defRPr/>
            </a:pPr>
            <a:endParaRPr lang="nl-BE" altLang="nl-BE" dirty="0" smtClean="0"/>
          </a:p>
          <a:p>
            <a:pPr>
              <a:defRPr/>
            </a:pPr>
            <a:endParaRPr lang="nl-BE" altLang="nl-BE" dirty="0" smtClean="0"/>
          </a:p>
        </p:txBody>
      </p:sp>
      <p:sp>
        <p:nvSpPr>
          <p:cNvPr id="18435" name="Title 1"/>
          <p:cNvSpPr>
            <a:spLocks noGrp="1"/>
          </p:cNvSpPr>
          <p:nvPr>
            <p:ph type="title"/>
          </p:nvPr>
        </p:nvSpPr>
        <p:spPr/>
        <p:txBody>
          <a:bodyPr/>
          <a:lstStyle/>
          <a:p>
            <a:r>
              <a:rPr lang="nl-BE" altLang="nl-BE" smtClean="0"/>
              <a:t>Automatisch tijdens dialyse</a:t>
            </a:r>
          </a:p>
        </p:txBody>
      </p:sp>
      <p:sp>
        <p:nvSpPr>
          <p:cNvPr id="18436" name="Slide Number Placeholder 4"/>
          <p:cNvSpPr>
            <a:spLocks noGrp="1"/>
          </p:cNvSpPr>
          <p:nvPr>
            <p:ph type="sldNum" sz="quarter" idx="11"/>
          </p:nvPr>
        </p:nvSpPr>
        <p:spPr>
          <a:noFill/>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fld id="{125946CE-6150-447C-98F0-D0815405EEA9}" type="slidenum">
              <a:rPr lang="nl-NL" altLang="nl-BE" sz="1000" smtClean="0">
                <a:solidFill>
                  <a:srgbClr val="FFFFFF"/>
                </a:solidFill>
              </a:rPr>
              <a:pPr/>
              <a:t>16</a:t>
            </a:fld>
            <a:endParaRPr lang="nl-NL" altLang="nl-BE" sz="1000" smtClean="0">
              <a:solidFill>
                <a:srgbClr val="FFFFFF"/>
              </a:solidFill>
            </a:endParaRPr>
          </a:p>
        </p:txBody>
      </p:sp>
      <p:sp>
        <p:nvSpPr>
          <p:cNvPr id="18437" name="Footer Placeholder 6"/>
          <p:cNvSpPr>
            <a:spLocks noGrp="1"/>
          </p:cNvSpPr>
          <p:nvPr>
            <p:ph type="ftr" sz="quarter" idx="10"/>
          </p:nvPr>
        </p:nvSpPr>
        <p:spPr>
          <a:noFill/>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r>
              <a:rPr lang="nl-BE" altLang="nl-BE" sz="1000" smtClean="0">
                <a:solidFill>
                  <a:srgbClr val="FFFFFF"/>
                </a:solidFill>
              </a:rPr>
              <a:t>Luc Vonckx   Meer automatisatie, minder werk?</a:t>
            </a:r>
            <a:endParaRPr lang="nl-NL" altLang="nl-BE" sz="1000" smtClean="0">
              <a:solidFill>
                <a:srgbClr val="FFFFFF"/>
              </a:solidFill>
            </a:endParaRPr>
          </a:p>
        </p:txBody>
      </p:sp>
      <p:pic>
        <p:nvPicPr>
          <p:cNvPr id="184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650" y="4567238"/>
            <a:ext cx="1728788" cy="11509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3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13038" y="4449763"/>
            <a:ext cx="1301750" cy="14589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40"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39850" y="2349500"/>
            <a:ext cx="2174875" cy="14271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41"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95738" y="2390775"/>
            <a:ext cx="3698875" cy="13446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42" name="Picture 10" descr="E:\fotoVND\EXA-DDMkt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11638" y="4440238"/>
            <a:ext cx="2339975" cy="144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3" name="Picture 11" descr="E:\fotoVND\5008KtPred.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56413" y="5489575"/>
            <a:ext cx="125095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nl-BE" altLang="nl-BE" smtClean="0"/>
              <a:t>Automatisch tijdens dialyse</a:t>
            </a:r>
          </a:p>
        </p:txBody>
      </p:sp>
      <p:sp>
        <p:nvSpPr>
          <p:cNvPr id="12291" name="Content Placeholder 2"/>
          <p:cNvSpPr>
            <a:spLocks noGrp="1"/>
          </p:cNvSpPr>
          <p:nvPr>
            <p:ph idx="1"/>
          </p:nvPr>
        </p:nvSpPr>
        <p:spPr>
          <a:xfrm>
            <a:off x="539750" y="1241425"/>
            <a:ext cx="5327650" cy="4767263"/>
          </a:xfrm>
        </p:spPr>
        <p:txBody>
          <a:bodyPr/>
          <a:lstStyle/>
          <a:p>
            <a:pPr eaLnBrk="1" hangingPunct="1">
              <a:defRPr/>
            </a:pPr>
            <a:r>
              <a:rPr lang="en-US" altLang="nl-BE" sz="3500" dirty="0" smtClean="0"/>
              <a:t>Meting </a:t>
            </a:r>
            <a:r>
              <a:rPr lang="en-US" altLang="nl-BE" sz="3500" dirty="0" err="1" smtClean="0"/>
              <a:t>recirculatie</a:t>
            </a:r>
            <a:r>
              <a:rPr lang="en-US" altLang="nl-BE" sz="2800" dirty="0" smtClean="0"/>
              <a:t> %</a:t>
            </a:r>
          </a:p>
          <a:p>
            <a:pPr lvl="1" eaLnBrk="1" hangingPunct="1">
              <a:defRPr/>
            </a:pPr>
            <a:r>
              <a:rPr lang="en-US" altLang="nl-BE" dirty="0" err="1" smtClean="0"/>
              <a:t>Temperatuur</a:t>
            </a:r>
            <a:r>
              <a:rPr lang="en-US" altLang="nl-BE" dirty="0" smtClean="0"/>
              <a:t> </a:t>
            </a:r>
            <a:r>
              <a:rPr lang="en-US" altLang="nl-BE" dirty="0" err="1" smtClean="0"/>
              <a:t>puls</a:t>
            </a:r>
            <a:r>
              <a:rPr lang="en-US" altLang="nl-BE" dirty="0" smtClean="0"/>
              <a:t> dialysaat</a:t>
            </a:r>
          </a:p>
          <a:p>
            <a:pPr lvl="1" eaLnBrk="1" hangingPunct="1">
              <a:defRPr/>
            </a:pPr>
            <a:endParaRPr lang="en-US" altLang="nl-BE" dirty="0"/>
          </a:p>
          <a:p>
            <a:pPr lvl="1" eaLnBrk="1" hangingPunct="1">
              <a:defRPr/>
            </a:pPr>
            <a:endParaRPr lang="en-US" altLang="nl-BE" dirty="0" smtClean="0"/>
          </a:p>
          <a:p>
            <a:pPr lvl="1" eaLnBrk="1" hangingPunct="1">
              <a:defRPr/>
            </a:pPr>
            <a:endParaRPr lang="en-US" altLang="nl-BE" dirty="0" smtClean="0"/>
          </a:p>
          <a:p>
            <a:pPr lvl="1" eaLnBrk="1" hangingPunct="1">
              <a:defRPr/>
            </a:pPr>
            <a:r>
              <a:rPr lang="en-US" altLang="nl-BE" dirty="0" smtClean="0"/>
              <a:t>BVM </a:t>
            </a:r>
            <a:r>
              <a:rPr lang="en-US" altLang="nl-BE" dirty="0" err="1" smtClean="0"/>
              <a:t>puls</a:t>
            </a:r>
            <a:r>
              <a:rPr lang="en-US" altLang="nl-BE" dirty="0" smtClean="0"/>
              <a:t> met </a:t>
            </a:r>
            <a:r>
              <a:rPr lang="en-US" altLang="nl-BE" dirty="0" err="1" smtClean="0"/>
              <a:t>ultrafiltratie</a:t>
            </a:r>
            <a:endParaRPr lang="en-US" altLang="nl-BE" dirty="0"/>
          </a:p>
          <a:p>
            <a:pPr marL="0" indent="0">
              <a:buFont typeface="Wingdings" pitchFamily="2" charset="2"/>
              <a:buNone/>
              <a:defRPr/>
            </a:pPr>
            <a:endParaRPr lang="nl-BE" altLang="nl-BE" dirty="0" smtClean="0"/>
          </a:p>
          <a:p>
            <a:pPr>
              <a:defRPr/>
            </a:pPr>
            <a:endParaRPr lang="nl-BE" altLang="nl-BE" dirty="0" smtClean="0"/>
          </a:p>
        </p:txBody>
      </p:sp>
      <p:sp>
        <p:nvSpPr>
          <p:cNvPr id="19460" name="Slide Number Placeholder 4"/>
          <p:cNvSpPr>
            <a:spLocks noGrp="1"/>
          </p:cNvSpPr>
          <p:nvPr>
            <p:ph type="sldNum" sz="quarter" idx="11"/>
          </p:nvPr>
        </p:nvSpPr>
        <p:spPr>
          <a:noFill/>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fld id="{CB3C04E3-E29B-4729-8044-55353E06174B}" type="slidenum">
              <a:rPr lang="nl-NL" altLang="nl-BE" sz="1000" smtClean="0">
                <a:solidFill>
                  <a:srgbClr val="FFFFFF"/>
                </a:solidFill>
              </a:rPr>
              <a:pPr/>
              <a:t>17</a:t>
            </a:fld>
            <a:endParaRPr lang="nl-NL" altLang="nl-BE" sz="1000" smtClean="0">
              <a:solidFill>
                <a:srgbClr val="FFFFFF"/>
              </a:solidFill>
            </a:endParaRPr>
          </a:p>
        </p:txBody>
      </p:sp>
      <p:sp>
        <p:nvSpPr>
          <p:cNvPr id="19461" name="Footer Placeholder 6"/>
          <p:cNvSpPr>
            <a:spLocks noGrp="1"/>
          </p:cNvSpPr>
          <p:nvPr>
            <p:ph type="ftr" sz="quarter" idx="10"/>
          </p:nvPr>
        </p:nvSpPr>
        <p:spPr>
          <a:noFill/>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r>
              <a:rPr lang="nl-BE" altLang="nl-BE" sz="1000" smtClean="0">
                <a:solidFill>
                  <a:srgbClr val="FFFFFF"/>
                </a:solidFill>
              </a:rPr>
              <a:t>Luc Vonckx   Meer automatisatie, minder werk?</a:t>
            </a:r>
            <a:endParaRPr lang="nl-NL" altLang="nl-BE" sz="1000" smtClean="0">
              <a:solidFill>
                <a:srgbClr val="FFFFFF"/>
              </a:solidFill>
            </a:endParaRPr>
          </a:p>
        </p:txBody>
      </p:sp>
      <p:pic>
        <p:nvPicPr>
          <p:cNvPr id="1946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4750" y="4292600"/>
            <a:ext cx="3219450" cy="2030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463"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4750" y="2565400"/>
            <a:ext cx="2192338" cy="9382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464" name="Picture 8" descr="E:\fotoVND\5008BTMrecirc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24525" y="1196975"/>
            <a:ext cx="3194050" cy="241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5" name="Picture 9" descr="E:\fotoVND\EXA-Recirc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24525" y="4022725"/>
            <a:ext cx="3194050" cy="232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nl-BE" altLang="nl-BE" smtClean="0"/>
              <a:t>Automatisch tijdens dialyse</a:t>
            </a:r>
          </a:p>
        </p:txBody>
      </p:sp>
      <p:sp>
        <p:nvSpPr>
          <p:cNvPr id="12291" name="Content Placeholder 2"/>
          <p:cNvSpPr>
            <a:spLocks noGrp="1"/>
          </p:cNvSpPr>
          <p:nvPr>
            <p:ph idx="1"/>
          </p:nvPr>
        </p:nvSpPr>
        <p:spPr>
          <a:xfrm>
            <a:off x="611188" y="1125538"/>
            <a:ext cx="5256212" cy="4767262"/>
          </a:xfrm>
        </p:spPr>
        <p:txBody>
          <a:bodyPr/>
          <a:lstStyle/>
          <a:p>
            <a:pPr eaLnBrk="1" hangingPunct="1">
              <a:defRPr/>
            </a:pPr>
            <a:r>
              <a:rPr lang="en-US" altLang="nl-BE" sz="3500" dirty="0" smtClean="0"/>
              <a:t>Meting </a:t>
            </a:r>
            <a:r>
              <a:rPr lang="en-US" altLang="nl-BE" sz="3500" dirty="0" err="1" smtClean="0"/>
              <a:t>zuurstof</a:t>
            </a:r>
            <a:r>
              <a:rPr lang="en-US" altLang="nl-BE" sz="3500" dirty="0" smtClean="0"/>
              <a:t> sat</a:t>
            </a:r>
            <a:r>
              <a:rPr lang="en-US" altLang="nl-BE" sz="2800" dirty="0" smtClean="0"/>
              <a:t> %</a:t>
            </a:r>
          </a:p>
          <a:p>
            <a:pPr lvl="1" eaLnBrk="1" hangingPunct="1">
              <a:defRPr/>
            </a:pPr>
            <a:r>
              <a:rPr lang="en-US" altLang="nl-BE" dirty="0" smtClean="0"/>
              <a:t>IDH </a:t>
            </a:r>
            <a:r>
              <a:rPr lang="en-US" altLang="nl-BE" dirty="0" err="1" smtClean="0"/>
              <a:t>preventie</a:t>
            </a:r>
            <a:endParaRPr lang="en-US" altLang="nl-BE" dirty="0" smtClean="0"/>
          </a:p>
          <a:p>
            <a:pPr lvl="1" eaLnBrk="1" hangingPunct="1">
              <a:defRPr/>
            </a:pPr>
            <a:endParaRPr lang="en-US" altLang="nl-BE" dirty="0" smtClean="0"/>
          </a:p>
          <a:p>
            <a:pPr lvl="1" eaLnBrk="1" hangingPunct="1">
              <a:defRPr/>
            </a:pPr>
            <a:endParaRPr lang="en-US" altLang="nl-BE" dirty="0"/>
          </a:p>
          <a:p>
            <a:pPr lvl="1" eaLnBrk="1" hangingPunct="1">
              <a:defRPr/>
            </a:pPr>
            <a:endParaRPr lang="en-US" altLang="nl-BE" dirty="0" smtClean="0"/>
          </a:p>
          <a:p>
            <a:pPr lvl="1" eaLnBrk="1" hangingPunct="1">
              <a:defRPr/>
            </a:pPr>
            <a:endParaRPr lang="en-US" altLang="nl-BE" dirty="0" smtClean="0"/>
          </a:p>
          <a:p>
            <a:pPr eaLnBrk="1" hangingPunct="1">
              <a:defRPr/>
            </a:pPr>
            <a:r>
              <a:rPr lang="en-US" altLang="nl-BE" sz="3500" dirty="0"/>
              <a:t>Meting  en </a:t>
            </a:r>
            <a:r>
              <a:rPr lang="en-US" altLang="nl-BE" sz="3500" dirty="0" err="1"/>
              <a:t>regeling</a:t>
            </a:r>
            <a:r>
              <a:rPr lang="en-US" altLang="nl-BE" sz="3500" dirty="0"/>
              <a:t> </a:t>
            </a:r>
            <a:r>
              <a:rPr lang="en-US" altLang="nl-BE" sz="3500" dirty="0" err="1"/>
              <a:t>natrium</a:t>
            </a:r>
            <a:endParaRPr lang="en-US" altLang="nl-BE" sz="3500" dirty="0"/>
          </a:p>
          <a:p>
            <a:pPr lvl="1" eaLnBrk="1" hangingPunct="1">
              <a:defRPr/>
            </a:pPr>
            <a:r>
              <a:rPr lang="en-US" altLang="nl-BE" dirty="0"/>
              <a:t>Na </a:t>
            </a:r>
            <a:r>
              <a:rPr lang="en-US" altLang="nl-BE" dirty="0" err="1"/>
              <a:t>ultrafiltraat</a:t>
            </a:r>
            <a:r>
              <a:rPr lang="en-US" altLang="nl-BE" dirty="0"/>
              <a:t> </a:t>
            </a:r>
            <a:r>
              <a:rPr lang="en-US" altLang="nl-BE" dirty="0" err="1"/>
              <a:t>tijdens</a:t>
            </a:r>
            <a:r>
              <a:rPr lang="en-US" altLang="nl-BE" dirty="0"/>
              <a:t> HFR</a:t>
            </a:r>
          </a:p>
          <a:p>
            <a:pPr lvl="1" eaLnBrk="1" hangingPunct="1">
              <a:defRPr/>
            </a:pPr>
            <a:r>
              <a:rPr lang="en-US" altLang="nl-BE" dirty="0" err="1" smtClean="0"/>
              <a:t>Isonatremische</a:t>
            </a:r>
            <a:r>
              <a:rPr lang="en-US" altLang="nl-BE" dirty="0" smtClean="0"/>
              <a:t> </a:t>
            </a:r>
            <a:r>
              <a:rPr lang="en-US" altLang="nl-BE" dirty="0" err="1" smtClean="0"/>
              <a:t>dialyse</a:t>
            </a:r>
            <a:endParaRPr lang="en-US" altLang="nl-BE" dirty="0" smtClean="0"/>
          </a:p>
          <a:p>
            <a:pPr eaLnBrk="1" hangingPunct="1">
              <a:defRPr/>
            </a:pPr>
            <a:endParaRPr lang="en-US" altLang="nl-BE" dirty="0"/>
          </a:p>
          <a:p>
            <a:pPr marL="0" indent="0">
              <a:buFont typeface="Wingdings" pitchFamily="2" charset="2"/>
              <a:buNone/>
              <a:defRPr/>
            </a:pPr>
            <a:endParaRPr lang="nl-BE" altLang="nl-BE" dirty="0" smtClean="0"/>
          </a:p>
          <a:p>
            <a:pPr>
              <a:defRPr/>
            </a:pPr>
            <a:endParaRPr lang="nl-BE" altLang="nl-BE" dirty="0" smtClean="0"/>
          </a:p>
        </p:txBody>
      </p:sp>
      <p:sp>
        <p:nvSpPr>
          <p:cNvPr id="20484" name="Slide Number Placeholder 4"/>
          <p:cNvSpPr>
            <a:spLocks noGrp="1"/>
          </p:cNvSpPr>
          <p:nvPr>
            <p:ph type="sldNum" sz="quarter" idx="11"/>
          </p:nvPr>
        </p:nvSpPr>
        <p:spPr>
          <a:noFill/>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fld id="{1252CB45-97DD-4B44-B8F1-1CC708447346}" type="slidenum">
              <a:rPr lang="nl-NL" altLang="nl-BE" sz="1000" smtClean="0">
                <a:solidFill>
                  <a:srgbClr val="FFFFFF"/>
                </a:solidFill>
              </a:rPr>
              <a:pPr/>
              <a:t>18</a:t>
            </a:fld>
            <a:endParaRPr lang="nl-NL" altLang="nl-BE" sz="1000" smtClean="0">
              <a:solidFill>
                <a:srgbClr val="FFFFFF"/>
              </a:solidFill>
            </a:endParaRPr>
          </a:p>
        </p:txBody>
      </p:sp>
      <p:sp>
        <p:nvSpPr>
          <p:cNvPr id="20485" name="Footer Placeholder 6"/>
          <p:cNvSpPr>
            <a:spLocks noGrp="1"/>
          </p:cNvSpPr>
          <p:nvPr>
            <p:ph type="ftr" sz="quarter" idx="10"/>
          </p:nvPr>
        </p:nvSpPr>
        <p:spPr>
          <a:noFill/>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r>
              <a:rPr lang="nl-BE" altLang="nl-BE" sz="1000" smtClean="0">
                <a:solidFill>
                  <a:srgbClr val="FFFFFF"/>
                </a:solidFill>
              </a:rPr>
              <a:t>Luc Vonckx   Meer automatisatie, minder werk?</a:t>
            </a:r>
            <a:endParaRPr lang="nl-NL" altLang="nl-BE" sz="1000" smtClean="0">
              <a:solidFill>
                <a:srgbClr val="FFFFFF"/>
              </a:solidFill>
            </a:endParaRPr>
          </a:p>
        </p:txBody>
      </p:sp>
      <p:pic>
        <p:nvPicPr>
          <p:cNvPr id="2048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2275" y="2281238"/>
            <a:ext cx="2327275" cy="1843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7"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87900" y="1973263"/>
            <a:ext cx="1387475" cy="217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8" name="Pictur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300788" y="1695450"/>
            <a:ext cx="2592387" cy="245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9" name="Picture 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164388" y="4205288"/>
            <a:ext cx="1293812"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0" name="Picture 6"/>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780088" y="4295775"/>
            <a:ext cx="1039812" cy="202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nl-BE" altLang="nl-BE" smtClean="0"/>
              <a:t>Automatisch tijdens dialyse</a:t>
            </a:r>
          </a:p>
        </p:txBody>
      </p:sp>
      <p:sp>
        <p:nvSpPr>
          <p:cNvPr id="21507" name="Content Placeholder 2"/>
          <p:cNvSpPr>
            <a:spLocks noGrp="1"/>
          </p:cNvSpPr>
          <p:nvPr>
            <p:ph idx="1"/>
          </p:nvPr>
        </p:nvSpPr>
        <p:spPr/>
        <p:txBody>
          <a:bodyPr/>
          <a:lstStyle/>
          <a:p>
            <a:pPr eaLnBrk="1" hangingPunct="1"/>
            <a:r>
              <a:rPr lang="en-US" altLang="nl-BE" sz="3500" smtClean="0"/>
              <a:t>Automatische aanpassing (vlg Qb) </a:t>
            </a:r>
          </a:p>
          <a:p>
            <a:pPr lvl="1" eaLnBrk="1" hangingPunct="1"/>
            <a:r>
              <a:rPr lang="en-US" altLang="nl-BE" sz="2700" smtClean="0"/>
              <a:t>Substitutievolume tijdens HDF  (AutoSub)</a:t>
            </a:r>
          </a:p>
          <a:p>
            <a:pPr lvl="1" eaLnBrk="1" hangingPunct="1"/>
            <a:r>
              <a:rPr lang="en-US" altLang="nl-BE" sz="2700" smtClean="0"/>
              <a:t>Dialysaat debiet Qd (AutoFlow)</a:t>
            </a:r>
          </a:p>
          <a:p>
            <a:pPr lvl="1" eaLnBrk="1" hangingPunct="1"/>
            <a:endParaRPr lang="en-US" altLang="nl-BE" sz="2700" smtClean="0"/>
          </a:p>
          <a:p>
            <a:pPr eaLnBrk="1" hangingPunct="1"/>
            <a:endParaRPr lang="en-US" altLang="nl-BE" sz="3200" smtClean="0"/>
          </a:p>
          <a:p>
            <a:pPr eaLnBrk="1" hangingPunct="1"/>
            <a:r>
              <a:rPr lang="en-US" altLang="nl-BE" sz="3200" smtClean="0"/>
              <a:t>Noodknop (bij bloeddrukval) </a:t>
            </a:r>
          </a:p>
          <a:p>
            <a:pPr lvl="1" eaLnBrk="1" hangingPunct="1"/>
            <a:r>
              <a:rPr lang="en-US" altLang="nl-BE" sz="2700" smtClean="0"/>
              <a:t>Stop UF</a:t>
            </a:r>
          </a:p>
          <a:p>
            <a:pPr lvl="1" eaLnBrk="1" hangingPunct="1"/>
            <a:r>
              <a:rPr lang="en-US" altLang="nl-BE" sz="2700" smtClean="0"/>
              <a:t>Start bloeddruk meting </a:t>
            </a:r>
          </a:p>
          <a:p>
            <a:pPr lvl="1" eaLnBrk="1" hangingPunct="1"/>
            <a:r>
              <a:rPr lang="en-US" altLang="nl-BE" sz="2700" smtClean="0"/>
              <a:t>Start bolus </a:t>
            </a:r>
          </a:p>
          <a:p>
            <a:pPr eaLnBrk="1" hangingPunct="1"/>
            <a:endParaRPr lang="en-US" altLang="nl-BE" sz="3200" smtClean="0"/>
          </a:p>
          <a:p>
            <a:endParaRPr lang="nl-BE" altLang="nl-BE" smtClean="0"/>
          </a:p>
          <a:p>
            <a:endParaRPr lang="nl-BE" altLang="nl-BE" smtClean="0"/>
          </a:p>
        </p:txBody>
      </p:sp>
      <p:sp>
        <p:nvSpPr>
          <p:cNvPr id="21508" name="Slide Number Placeholder 4"/>
          <p:cNvSpPr>
            <a:spLocks noGrp="1"/>
          </p:cNvSpPr>
          <p:nvPr>
            <p:ph type="sldNum" sz="quarter" idx="11"/>
          </p:nvPr>
        </p:nvSpPr>
        <p:spPr>
          <a:noFill/>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fld id="{0FD4F8C2-F638-46AB-914F-934CA838879A}" type="slidenum">
              <a:rPr lang="nl-NL" altLang="nl-BE" sz="1000" smtClean="0">
                <a:solidFill>
                  <a:srgbClr val="FFFFFF"/>
                </a:solidFill>
              </a:rPr>
              <a:pPr/>
              <a:t>19</a:t>
            </a:fld>
            <a:endParaRPr lang="nl-NL" altLang="nl-BE" sz="1000" smtClean="0">
              <a:solidFill>
                <a:srgbClr val="FFFFFF"/>
              </a:solidFill>
            </a:endParaRPr>
          </a:p>
        </p:txBody>
      </p:sp>
      <p:sp>
        <p:nvSpPr>
          <p:cNvPr id="21509" name="Footer Placeholder 6"/>
          <p:cNvSpPr>
            <a:spLocks noGrp="1"/>
          </p:cNvSpPr>
          <p:nvPr>
            <p:ph type="ftr" sz="quarter" idx="10"/>
          </p:nvPr>
        </p:nvSpPr>
        <p:spPr>
          <a:noFill/>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r>
              <a:rPr lang="nl-BE" altLang="nl-BE" sz="1000" smtClean="0">
                <a:solidFill>
                  <a:srgbClr val="FFFFFF"/>
                </a:solidFill>
              </a:rPr>
              <a:t>Luc Vonckx   Meer automatisatie, minder werk?</a:t>
            </a:r>
            <a:endParaRPr lang="nl-NL" altLang="nl-BE" sz="1000" smtClean="0">
              <a:solidFill>
                <a:srgbClr val="FFFFFF"/>
              </a:solidFill>
            </a:endParaRPr>
          </a:p>
        </p:txBody>
      </p:sp>
      <p:pic>
        <p:nvPicPr>
          <p:cNvPr id="21510" name="Picture 7" descr="E:\fotoVND\5008 Autoflow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2924175"/>
            <a:ext cx="3876675"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1" name="Picture 8" descr="E:\fotoVND\5008 Autoflow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3800" y="2924175"/>
            <a:ext cx="3468688"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2"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580063" y="4521200"/>
            <a:ext cx="1365250"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3" name="Picture 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243638" y="5373688"/>
            <a:ext cx="1289050"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4"/>
          <p:cNvSpPr>
            <a:spLocks noGrp="1"/>
          </p:cNvSpPr>
          <p:nvPr>
            <p:ph type="sldNum" sz="quarter" idx="11"/>
          </p:nvPr>
        </p:nvSpPr>
        <p:spPr>
          <a:noFill/>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fld id="{DE55E014-F9E5-426C-8100-3A0EE182BB0B}" type="slidenum">
              <a:rPr lang="nl-NL" altLang="nl-BE" sz="1000" smtClean="0">
                <a:solidFill>
                  <a:srgbClr val="FFFFFF"/>
                </a:solidFill>
              </a:rPr>
              <a:pPr/>
              <a:t>2</a:t>
            </a:fld>
            <a:endParaRPr lang="nl-NL" altLang="nl-BE" sz="1000" smtClean="0">
              <a:solidFill>
                <a:srgbClr val="FFFFFF"/>
              </a:solidFill>
            </a:endParaRPr>
          </a:p>
        </p:txBody>
      </p:sp>
      <p:sp>
        <p:nvSpPr>
          <p:cNvPr id="4099" name="Rectangle 2"/>
          <p:cNvSpPr>
            <a:spLocks noGrp="1" noChangeArrowheads="1"/>
          </p:cNvSpPr>
          <p:nvPr>
            <p:ph type="title"/>
          </p:nvPr>
        </p:nvSpPr>
        <p:spPr/>
        <p:txBody>
          <a:bodyPr/>
          <a:lstStyle/>
          <a:p>
            <a:pPr eaLnBrk="1" hangingPunct="1"/>
            <a:r>
              <a:rPr lang="en-US" altLang="nl-BE" smtClean="0"/>
              <a:t>Automatiseren in een ziekenhuis?</a:t>
            </a:r>
          </a:p>
        </p:txBody>
      </p:sp>
      <p:sp>
        <p:nvSpPr>
          <p:cNvPr id="4100" name="Rectangle 3"/>
          <p:cNvSpPr>
            <a:spLocks noGrp="1" noChangeArrowheads="1"/>
          </p:cNvSpPr>
          <p:nvPr>
            <p:ph type="body" idx="1"/>
          </p:nvPr>
        </p:nvSpPr>
        <p:spPr>
          <a:xfrm>
            <a:off x="539750" y="1382713"/>
            <a:ext cx="7056438" cy="4767262"/>
          </a:xfrm>
        </p:spPr>
        <p:txBody>
          <a:bodyPr/>
          <a:lstStyle/>
          <a:p>
            <a:pPr eaLnBrk="1" hangingPunct="1"/>
            <a:r>
              <a:rPr lang="en-US" altLang="nl-BE" smtClean="0"/>
              <a:t>Digitaal patiëntendossier</a:t>
            </a:r>
          </a:p>
          <a:p>
            <a:pPr eaLnBrk="1" hangingPunct="1"/>
            <a:endParaRPr lang="en-US" altLang="nl-BE" smtClean="0"/>
          </a:p>
          <a:p>
            <a:pPr eaLnBrk="1" hangingPunct="1"/>
            <a:r>
              <a:rPr lang="en-US" altLang="nl-BE" smtClean="0"/>
              <a:t>Robots in chirurgie</a:t>
            </a:r>
          </a:p>
          <a:p>
            <a:pPr eaLnBrk="1" hangingPunct="1"/>
            <a:endParaRPr lang="en-US" altLang="nl-BE" smtClean="0"/>
          </a:p>
          <a:p>
            <a:pPr eaLnBrk="1" hangingPunct="1"/>
            <a:r>
              <a:rPr lang="en-US" altLang="nl-BE" smtClean="0"/>
              <a:t>Labo analyse automaten</a:t>
            </a:r>
          </a:p>
          <a:p>
            <a:pPr eaLnBrk="1" hangingPunct="1"/>
            <a:endParaRPr lang="en-US" altLang="nl-BE" smtClean="0"/>
          </a:p>
          <a:p>
            <a:pPr eaLnBrk="1" hangingPunct="1"/>
            <a:r>
              <a:rPr lang="en-US" altLang="nl-BE" smtClean="0"/>
              <a:t>Onthaal registratie consultatie</a:t>
            </a:r>
          </a:p>
          <a:p>
            <a:pPr eaLnBrk="1" hangingPunct="1"/>
            <a:endParaRPr lang="en-US" altLang="nl-BE" smtClean="0"/>
          </a:p>
          <a:p>
            <a:pPr eaLnBrk="1" hangingPunct="1"/>
            <a:endParaRPr lang="en-US" altLang="nl-BE" smtClean="0"/>
          </a:p>
          <a:p>
            <a:pPr eaLnBrk="1" hangingPunct="1"/>
            <a:endParaRPr lang="en-US" altLang="nl-BE" smtClean="0"/>
          </a:p>
        </p:txBody>
      </p:sp>
      <p:pic>
        <p:nvPicPr>
          <p:cNvPr id="410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3413" y="1203325"/>
            <a:ext cx="2306637"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83250" y="2873375"/>
            <a:ext cx="2709863" cy="1622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3"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34175" y="4292600"/>
            <a:ext cx="1751013"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4"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41863" y="1884363"/>
            <a:ext cx="1917700" cy="1800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105" name="Footer Placeholder 1"/>
          <p:cNvSpPr>
            <a:spLocks noGrp="1"/>
          </p:cNvSpPr>
          <p:nvPr>
            <p:ph type="ftr" sz="quarter" idx="10"/>
          </p:nvPr>
        </p:nvSpPr>
        <p:spPr>
          <a:noFill/>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r>
              <a:rPr lang="nl-BE" altLang="nl-BE" sz="1000" smtClean="0">
                <a:solidFill>
                  <a:srgbClr val="FFFFFF"/>
                </a:solidFill>
              </a:rPr>
              <a:t>Luc Vonckx   Meer automatisatie, minder werk?</a:t>
            </a:r>
            <a:endParaRPr lang="nl-NL" altLang="nl-BE" sz="1000" smtClean="0">
              <a:solidFill>
                <a:srgbClr val="FFFFFF"/>
              </a:solidFill>
            </a:endParaRPr>
          </a:p>
        </p:txBody>
      </p:sp>
      <p:pic>
        <p:nvPicPr>
          <p:cNvPr id="4106"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32775" y="1233488"/>
            <a:ext cx="504825" cy="50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7" name="Picture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08850" y="1754188"/>
            <a:ext cx="836613" cy="836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nl-BE" altLang="nl-BE" smtClean="0"/>
              <a:t>Automatisch bloed terug geven</a:t>
            </a:r>
          </a:p>
        </p:txBody>
      </p:sp>
      <p:sp>
        <p:nvSpPr>
          <p:cNvPr id="22531" name="Content Placeholder 2"/>
          <p:cNvSpPr>
            <a:spLocks noGrp="1"/>
          </p:cNvSpPr>
          <p:nvPr>
            <p:ph idx="1"/>
          </p:nvPr>
        </p:nvSpPr>
        <p:spPr/>
        <p:txBody>
          <a:bodyPr/>
          <a:lstStyle/>
          <a:p>
            <a:r>
              <a:rPr lang="nl-BE" altLang="nl-BE" smtClean="0"/>
              <a:t>Waarschuwing voor teruggave.</a:t>
            </a:r>
          </a:p>
          <a:p>
            <a:pPr lvl="1"/>
            <a:r>
              <a:rPr lang="nl-BE" altLang="nl-BE" smtClean="0"/>
              <a:t>Toestel geeft het bloed terug in stappen</a:t>
            </a:r>
          </a:p>
          <a:p>
            <a:pPr lvl="1"/>
            <a:r>
              <a:rPr lang="nl-BE" altLang="nl-BE" smtClean="0"/>
              <a:t>Veneus (stopt na volume of verkleuring)</a:t>
            </a:r>
          </a:p>
          <a:p>
            <a:pPr lvl="1"/>
            <a:r>
              <a:rPr lang="nl-BE" altLang="nl-BE" smtClean="0"/>
              <a:t>Arterieel via omgekeerde draairichting</a:t>
            </a:r>
          </a:p>
          <a:p>
            <a:pPr lvl="2"/>
            <a:r>
              <a:rPr lang="nl-BE" altLang="nl-BE" smtClean="0"/>
              <a:t>Extra arteriële lucht en verkleuring sensor</a:t>
            </a:r>
          </a:p>
          <a:p>
            <a:endParaRPr lang="nl-BE" altLang="nl-BE" smtClean="0"/>
          </a:p>
          <a:p>
            <a:r>
              <a:rPr lang="nl-BE" altLang="nl-BE" smtClean="0"/>
              <a:t>Automatisch systeem uitschakelen:</a:t>
            </a:r>
          </a:p>
          <a:p>
            <a:pPr lvl="1"/>
            <a:r>
              <a:rPr lang="nl-BE" altLang="nl-BE" smtClean="0"/>
              <a:t>Gebruiker</a:t>
            </a:r>
          </a:p>
          <a:p>
            <a:pPr lvl="1"/>
            <a:r>
              <a:rPr lang="nl-BE" altLang="nl-BE" smtClean="0"/>
              <a:t>Toestel</a:t>
            </a:r>
          </a:p>
          <a:p>
            <a:pPr lvl="1"/>
            <a:endParaRPr lang="nl-BE" altLang="nl-BE" smtClean="0"/>
          </a:p>
          <a:p>
            <a:endParaRPr lang="nl-BE" altLang="nl-BE" smtClean="0"/>
          </a:p>
        </p:txBody>
      </p:sp>
      <p:sp>
        <p:nvSpPr>
          <p:cNvPr id="22532" name="Slide Number Placeholder 4"/>
          <p:cNvSpPr>
            <a:spLocks noGrp="1"/>
          </p:cNvSpPr>
          <p:nvPr>
            <p:ph type="sldNum" sz="quarter" idx="11"/>
          </p:nvPr>
        </p:nvSpPr>
        <p:spPr>
          <a:noFill/>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fld id="{48671168-CFDD-4415-A06F-34ACE3D575FE}" type="slidenum">
              <a:rPr lang="nl-NL" altLang="nl-BE" sz="1000" smtClean="0">
                <a:solidFill>
                  <a:srgbClr val="FFFFFF"/>
                </a:solidFill>
              </a:rPr>
              <a:pPr/>
              <a:t>20</a:t>
            </a:fld>
            <a:endParaRPr lang="nl-NL" altLang="nl-BE" sz="1000" smtClean="0">
              <a:solidFill>
                <a:srgbClr val="FFFFFF"/>
              </a:solidFill>
            </a:endParaRPr>
          </a:p>
        </p:txBody>
      </p:sp>
      <p:sp>
        <p:nvSpPr>
          <p:cNvPr id="22533" name="Footer Placeholder 6"/>
          <p:cNvSpPr>
            <a:spLocks noGrp="1"/>
          </p:cNvSpPr>
          <p:nvPr>
            <p:ph type="ftr" sz="quarter" idx="10"/>
          </p:nvPr>
        </p:nvSpPr>
        <p:spPr>
          <a:noFill/>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r>
              <a:rPr lang="nl-BE" altLang="nl-BE" sz="1000" smtClean="0">
                <a:solidFill>
                  <a:srgbClr val="FFFFFF"/>
                </a:solidFill>
              </a:rPr>
              <a:t>Luc Vonckx   Meer automatisatie, minder werk?</a:t>
            </a:r>
            <a:endParaRPr lang="nl-NL" altLang="nl-BE" sz="1000" smtClean="0">
              <a:solidFill>
                <a:srgbClr val="FFFFFF"/>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nl-BE" altLang="nl-BE" smtClean="0"/>
              <a:t>Automatische bloed teruggave</a:t>
            </a:r>
          </a:p>
        </p:txBody>
      </p:sp>
      <p:sp>
        <p:nvSpPr>
          <p:cNvPr id="23555" name="Content Placeholder 2"/>
          <p:cNvSpPr>
            <a:spLocks noGrp="1"/>
          </p:cNvSpPr>
          <p:nvPr>
            <p:ph idx="1"/>
          </p:nvPr>
        </p:nvSpPr>
        <p:spPr/>
        <p:txBody>
          <a:bodyPr/>
          <a:lstStyle/>
          <a:p>
            <a:r>
              <a:rPr lang="nl-BE" altLang="nl-BE" smtClean="0"/>
              <a:t>Toestel geeft het bloed terug</a:t>
            </a:r>
          </a:p>
          <a:p>
            <a:pPr lvl="1"/>
            <a:r>
              <a:rPr lang="nl-BE" altLang="nl-BE" smtClean="0"/>
              <a:t>Zonder arteriële deconnectie</a:t>
            </a:r>
          </a:p>
          <a:p>
            <a:pPr lvl="2"/>
            <a:r>
              <a:rPr lang="nl-BE" altLang="nl-BE" smtClean="0"/>
              <a:t>Vermindering infectie risico (patiënt en VP)</a:t>
            </a:r>
          </a:p>
          <a:p>
            <a:pPr lvl="1"/>
            <a:r>
              <a:rPr lang="nl-BE" altLang="nl-BE" smtClean="0"/>
              <a:t>Reële winst toesteltijd tijdens drukste moment</a:t>
            </a:r>
          </a:p>
          <a:p>
            <a:pPr lvl="1"/>
            <a:r>
              <a:rPr lang="nl-BE" altLang="nl-BE" smtClean="0"/>
              <a:t>Meer tijd voor patiëntenzorg</a:t>
            </a:r>
          </a:p>
          <a:p>
            <a:r>
              <a:rPr lang="nl-BE" altLang="nl-BE" smtClean="0">
                <a:hlinkClick r:id="rId3" action="ppaction://hlinkfile"/>
              </a:rPr>
              <a:t>6008ClosedCircuitReinfusion.avi</a:t>
            </a:r>
            <a:endParaRPr lang="nl-BE" altLang="nl-BE" smtClean="0"/>
          </a:p>
          <a:p>
            <a:r>
              <a:rPr lang="nl-BE" altLang="nl-BE" smtClean="0">
                <a:hlinkClick r:id="rId4" action="ppaction://hlinkfile"/>
              </a:rPr>
              <a:t>EXA-AttentieAfsluit800600MP3128R.avi</a:t>
            </a:r>
            <a:endParaRPr lang="nl-BE" altLang="nl-BE" smtClean="0">
              <a:hlinkClick r:id="rId3" action="ppaction://hlinkfile"/>
            </a:endParaRPr>
          </a:p>
          <a:p>
            <a:r>
              <a:rPr lang="nl-BE" altLang="nl-BE" smtClean="0">
                <a:hlinkClick r:id="rId5" action="ppaction://hlinkfile"/>
              </a:rPr>
              <a:t>EXA-Afsluit2_640480MP3112R.avi</a:t>
            </a:r>
            <a:endParaRPr lang="nl-BE" altLang="nl-BE" smtClean="0"/>
          </a:p>
          <a:p>
            <a:endParaRPr lang="nl-BE" altLang="nl-BE" smtClean="0"/>
          </a:p>
        </p:txBody>
      </p:sp>
      <p:sp>
        <p:nvSpPr>
          <p:cNvPr id="23556" name="Slide Number Placeholder 4"/>
          <p:cNvSpPr>
            <a:spLocks noGrp="1"/>
          </p:cNvSpPr>
          <p:nvPr>
            <p:ph type="sldNum" sz="quarter" idx="11"/>
          </p:nvPr>
        </p:nvSpPr>
        <p:spPr>
          <a:noFill/>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fld id="{4214782C-7FC6-4B0F-86A1-E5C750702957}" type="slidenum">
              <a:rPr lang="nl-NL" altLang="nl-BE" sz="1000" smtClean="0">
                <a:solidFill>
                  <a:srgbClr val="FFFFFF"/>
                </a:solidFill>
              </a:rPr>
              <a:pPr/>
              <a:t>21</a:t>
            </a:fld>
            <a:endParaRPr lang="nl-NL" altLang="nl-BE" sz="1000" smtClean="0">
              <a:solidFill>
                <a:srgbClr val="FFFFFF"/>
              </a:solidFill>
            </a:endParaRPr>
          </a:p>
        </p:txBody>
      </p:sp>
      <p:sp>
        <p:nvSpPr>
          <p:cNvPr id="23557" name="Footer Placeholder 6"/>
          <p:cNvSpPr>
            <a:spLocks noGrp="1"/>
          </p:cNvSpPr>
          <p:nvPr>
            <p:ph type="ftr" sz="quarter" idx="10"/>
          </p:nvPr>
        </p:nvSpPr>
        <p:spPr>
          <a:noFill/>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r>
              <a:rPr lang="nl-BE" altLang="nl-BE" sz="1000" smtClean="0">
                <a:solidFill>
                  <a:srgbClr val="FFFFFF"/>
                </a:solidFill>
              </a:rPr>
              <a:t>Luc Vonckx   Meer automatisatie, minder werk?</a:t>
            </a:r>
            <a:endParaRPr lang="nl-NL" altLang="nl-BE" sz="1000" smtClean="0">
              <a:solidFill>
                <a:srgbClr val="FFFFFF"/>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nl-BE" altLang="nl-BE" smtClean="0"/>
              <a:t>Automatisch ledigen en verwijderen</a:t>
            </a:r>
          </a:p>
        </p:txBody>
      </p:sp>
      <p:sp>
        <p:nvSpPr>
          <p:cNvPr id="24579" name="Content Placeholder 2"/>
          <p:cNvSpPr>
            <a:spLocks noGrp="1"/>
          </p:cNvSpPr>
          <p:nvPr>
            <p:ph idx="1"/>
          </p:nvPr>
        </p:nvSpPr>
        <p:spPr>
          <a:xfrm>
            <a:off x="539750" y="1241425"/>
            <a:ext cx="8107363" cy="3771900"/>
          </a:xfrm>
        </p:spPr>
        <p:txBody>
          <a:bodyPr/>
          <a:lstStyle/>
          <a:p>
            <a:r>
              <a:rPr lang="nl-BE" altLang="nl-BE" smtClean="0"/>
              <a:t>Ledigen lijnenset</a:t>
            </a:r>
          </a:p>
          <a:p>
            <a:r>
              <a:rPr lang="nl-BE" altLang="nl-BE" smtClean="0"/>
              <a:t>Ledigen kunstnier</a:t>
            </a:r>
          </a:p>
          <a:p>
            <a:pPr lvl="1"/>
            <a:r>
              <a:rPr lang="nl-BE" altLang="nl-BE" smtClean="0"/>
              <a:t>Minder gewicht medisch risico afval</a:t>
            </a:r>
          </a:p>
          <a:p>
            <a:r>
              <a:rPr lang="nl-BE" altLang="nl-BE" smtClean="0"/>
              <a:t>Ledigen bicarbonaat patroon</a:t>
            </a:r>
          </a:p>
          <a:p>
            <a:pPr lvl="1"/>
            <a:r>
              <a:rPr lang="nl-BE" altLang="nl-BE" smtClean="0"/>
              <a:t>Ook lager gewicht</a:t>
            </a:r>
          </a:p>
          <a:p>
            <a:endParaRPr lang="nl-BE" altLang="nl-BE" smtClean="0"/>
          </a:p>
          <a:p>
            <a:r>
              <a:rPr lang="nl-BE" altLang="nl-BE" smtClean="0"/>
              <a:t>Verwijderen lijnenset</a:t>
            </a:r>
          </a:p>
          <a:p>
            <a:pPr lvl="1"/>
            <a:r>
              <a:rPr lang="nl-BE" altLang="nl-BE" smtClean="0"/>
              <a:t>uitwerpers</a:t>
            </a:r>
          </a:p>
        </p:txBody>
      </p:sp>
      <p:sp>
        <p:nvSpPr>
          <p:cNvPr id="24580" name="Footer Placeholder 3"/>
          <p:cNvSpPr>
            <a:spLocks noGrp="1"/>
          </p:cNvSpPr>
          <p:nvPr>
            <p:ph type="ftr" sz="quarter" idx="10"/>
          </p:nvPr>
        </p:nvSpPr>
        <p:spPr>
          <a:noFill/>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r>
              <a:rPr lang="nl-BE" altLang="nl-BE" sz="1000" smtClean="0">
                <a:solidFill>
                  <a:srgbClr val="FFFFFF"/>
                </a:solidFill>
              </a:rPr>
              <a:t>Luc Vonckx   Meer automatisatie, minder werk?</a:t>
            </a:r>
            <a:endParaRPr lang="nl-NL" altLang="nl-BE" sz="1000" smtClean="0">
              <a:solidFill>
                <a:srgbClr val="FFFFFF"/>
              </a:solidFill>
            </a:endParaRPr>
          </a:p>
        </p:txBody>
      </p:sp>
      <p:sp>
        <p:nvSpPr>
          <p:cNvPr id="24581" name="Slide Number Placeholder 4"/>
          <p:cNvSpPr>
            <a:spLocks noGrp="1"/>
          </p:cNvSpPr>
          <p:nvPr>
            <p:ph type="sldNum" sz="quarter" idx="11"/>
          </p:nvPr>
        </p:nvSpPr>
        <p:spPr>
          <a:noFill/>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fld id="{7E20CFC4-AA35-4485-9EC9-F9F8195EEBD0}" type="slidenum">
              <a:rPr lang="nl-NL" altLang="nl-BE" sz="1000" smtClean="0">
                <a:solidFill>
                  <a:srgbClr val="FFFFFF"/>
                </a:solidFill>
              </a:rPr>
              <a:pPr/>
              <a:t>22</a:t>
            </a:fld>
            <a:endParaRPr lang="nl-NL" altLang="nl-BE" sz="1000" smtClean="0">
              <a:solidFill>
                <a:srgbClr val="FFFFFF"/>
              </a:solidFill>
            </a:endParaRPr>
          </a:p>
        </p:txBody>
      </p:sp>
      <p:pic>
        <p:nvPicPr>
          <p:cNvPr id="2458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5013325"/>
            <a:ext cx="1281113" cy="1081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83"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92950" y="1125538"/>
            <a:ext cx="1536700" cy="269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84" name="Pictur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148263" y="4076700"/>
            <a:ext cx="2916237" cy="218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nl-BE" altLang="nl-BE" smtClean="0"/>
              <a:t>Automatisch desinfecteren</a:t>
            </a:r>
          </a:p>
        </p:txBody>
      </p:sp>
      <p:sp>
        <p:nvSpPr>
          <p:cNvPr id="25603" name="Content Placeholder 2"/>
          <p:cNvSpPr>
            <a:spLocks noGrp="1"/>
          </p:cNvSpPr>
          <p:nvPr>
            <p:ph idx="1"/>
          </p:nvPr>
        </p:nvSpPr>
        <p:spPr>
          <a:xfrm>
            <a:off x="539750" y="1125538"/>
            <a:ext cx="8107363" cy="4767262"/>
          </a:xfrm>
        </p:spPr>
        <p:txBody>
          <a:bodyPr/>
          <a:lstStyle/>
          <a:p>
            <a:r>
              <a:rPr lang="nl-BE" altLang="nl-BE" smtClean="0"/>
              <a:t>Programmeerbaar door gebruiker</a:t>
            </a:r>
          </a:p>
          <a:p>
            <a:pPr lvl="1"/>
            <a:r>
              <a:rPr lang="nl-BE" altLang="nl-BE" smtClean="0"/>
              <a:t>Ook ‘s nachts (samen met water kringloop)</a:t>
            </a:r>
          </a:p>
        </p:txBody>
      </p:sp>
      <p:sp>
        <p:nvSpPr>
          <p:cNvPr id="25604" name="Footer Placeholder 3"/>
          <p:cNvSpPr>
            <a:spLocks noGrp="1"/>
          </p:cNvSpPr>
          <p:nvPr>
            <p:ph type="ftr" sz="quarter" idx="10"/>
          </p:nvPr>
        </p:nvSpPr>
        <p:spPr>
          <a:noFill/>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r>
              <a:rPr lang="nl-BE" altLang="nl-BE" sz="1000" smtClean="0">
                <a:solidFill>
                  <a:srgbClr val="FFFFFF"/>
                </a:solidFill>
              </a:rPr>
              <a:t>Luc Vonckx   Meer automatisatie, minder werk?</a:t>
            </a:r>
            <a:endParaRPr lang="nl-NL" altLang="nl-BE" sz="1000" smtClean="0">
              <a:solidFill>
                <a:srgbClr val="FFFFFF"/>
              </a:solidFill>
            </a:endParaRPr>
          </a:p>
        </p:txBody>
      </p:sp>
      <p:sp>
        <p:nvSpPr>
          <p:cNvPr id="25605" name="Slide Number Placeholder 4"/>
          <p:cNvSpPr>
            <a:spLocks noGrp="1"/>
          </p:cNvSpPr>
          <p:nvPr>
            <p:ph type="sldNum" sz="quarter" idx="11"/>
          </p:nvPr>
        </p:nvSpPr>
        <p:spPr>
          <a:noFill/>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fld id="{9AA914F4-675A-4C07-9C58-BCF1659940C2}" type="slidenum">
              <a:rPr lang="nl-NL" altLang="nl-BE" sz="1000" smtClean="0">
                <a:solidFill>
                  <a:srgbClr val="FFFFFF"/>
                </a:solidFill>
              </a:rPr>
              <a:pPr/>
              <a:t>23</a:t>
            </a:fld>
            <a:endParaRPr lang="nl-NL" altLang="nl-BE" sz="1000" smtClean="0">
              <a:solidFill>
                <a:srgbClr val="FFFFFF"/>
              </a:solidFill>
            </a:endParaRPr>
          </a:p>
        </p:txBody>
      </p:sp>
      <p:pic>
        <p:nvPicPr>
          <p:cNvPr id="2560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90663" y="2157413"/>
            <a:ext cx="5834062" cy="421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nl-BE" altLang="nl-BE" smtClean="0"/>
              <a:t>Automatisch laatste desinfectie tonen</a:t>
            </a:r>
          </a:p>
        </p:txBody>
      </p:sp>
      <p:pic>
        <p:nvPicPr>
          <p:cNvPr id="26627" name="Content Placeholder 2"/>
          <p:cNvPicPr>
            <a:picLocks noGrp="1" noChangeAspect="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395288" y="3500438"/>
            <a:ext cx="8435975" cy="1628775"/>
          </a:xfrm>
        </p:spPr>
      </p:pic>
      <p:sp>
        <p:nvSpPr>
          <p:cNvPr id="26628" name="Content Placeholder 5"/>
          <p:cNvSpPr>
            <a:spLocks noGrp="1"/>
          </p:cNvSpPr>
          <p:nvPr>
            <p:ph sz="half" idx="2"/>
          </p:nvPr>
        </p:nvSpPr>
        <p:spPr>
          <a:xfrm>
            <a:off x="971550" y="1628775"/>
            <a:ext cx="3978275" cy="4767263"/>
          </a:xfrm>
        </p:spPr>
        <p:txBody>
          <a:bodyPr/>
          <a:lstStyle/>
          <a:p>
            <a:r>
              <a:rPr lang="nl-BE" smtClean="0"/>
              <a:t>Toestel toont historiek laatste desinfecties</a:t>
            </a:r>
          </a:p>
        </p:txBody>
      </p:sp>
      <p:sp>
        <p:nvSpPr>
          <p:cNvPr id="26629" name="Footer Placeholder 3"/>
          <p:cNvSpPr>
            <a:spLocks noGrp="1"/>
          </p:cNvSpPr>
          <p:nvPr>
            <p:ph type="ftr" sz="quarter" idx="10"/>
          </p:nvPr>
        </p:nvSpPr>
        <p:spPr>
          <a:noFill/>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r>
              <a:rPr lang="nl-BE" altLang="nl-BE" sz="1000" smtClean="0">
                <a:solidFill>
                  <a:srgbClr val="FFFFFF"/>
                </a:solidFill>
              </a:rPr>
              <a:t>Luc Vonckx   Meer automatisatie, minder werk?</a:t>
            </a:r>
            <a:endParaRPr lang="nl-NL" altLang="nl-BE" sz="1000" smtClean="0">
              <a:solidFill>
                <a:srgbClr val="FFFFFF"/>
              </a:solidFill>
            </a:endParaRPr>
          </a:p>
        </p:txBody>
      </p:sp>
      <p:sp>
        <p:nvSpPr>
          <p:cNvPr id="26630" name="Slide Number Placeholder 4"/>
          <p:cNvSpPr>
            <a:spLocks noGrp="1"/>
          </p:cNvSpPr>
          <p:nvPr>
            <p:ph type="sldNum" sz="quarter" idx="11"/>
          </p:nvPr>
        </p:nvSpPr>
        <p:spPr>
          <a:noFill/>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fld id="{4D98FB89-F577-4F84-A271-1137DEE2E1B0}" type="slidenum">
              <a:rPr lang="nl-NL" altLang="nl-BE" sz="1000" smtClean="0">
                <a:solidFill>
                  <a:srgbClr val="FFFFFF"/>
                </a:solidFill>
              </a:rPr>
              <a:pPr/>
              <a:t>24</a:t>
            </a:fld>
            <a:endParaRPr lang="nl-NL" altLang="nl-BE" sz="1000" smtClean="0">
              <a:solidFill>
                <a:srgbClr val="FFFFFF"/>
              </a:solidFill>
            </a:endParaRPr>
          </a:p>
        </p:txBody>
      </p:sp>
      <p:pic>
        <p:nvPicPr>
          <p:cNvPr id="26631"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248275" y="1196975"/>
            <a:ext cx="2592388" cy="195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nl-BE" altLang="nl-BE" smtClean="0"/>
              <a:t>Conclusie</a:t>
            </a:r>
          </a:p>
        </p:txBody>
      </p:sp>
      <p:sp>
        <p:nvSpPr>
          <p:cNvPr id="27651" name="Content Placeholder 2"/>
          <p:cNvSpPr>
            <a:spLocks noGrp="1"/>
          </p:cNvSpPr>
          <p:nvPr>
            <p:ph idx="1"/>
          </p:nvPr>
        </p:nvSpPr>
        <p:spPr>
          <a:xfrm>
            <a:off x="919163" y="1239838"/>
            <a:ext cx="6696075" cy="4767262"/>
          </a:xfrm>
        </p:spPr>
        <p:txBody>
          <a:bodyPr/>
          <a:lstStyle/>
          <a:p>
            <a:r>
              <a:rPr lang="nl-BE" altLang="nl-BE" smtClean="0"/>
              <a:t>Minder werk door automatisatie?</a:t>
            </a:r>
          </a:p>
          <a:p>
            <a:pPr lvl="1"/>
            <a:r>
              <a:rPr lang="nl-BE" altLang="nl-BE" smtClean="0"/>
              <a:t>Opstart ‘s morgens</a:t>
            </a:r>
          </a:p>
          <a:p>
            <a:pPr lvl="1"/>
            <a:r>
              <a:rPr lang="nl-BE" altLang="nl-BE" smtClean="0"/>
              <a:t>Opbouwen lijnenset</a:t>
            </a:r>
          </a:p>
          <a:p>
            <a:pPr lvl="1"/>
            <a:r>
              <a:rPr lang="nl-BE" altLang="nl-BE" smtClean="0"/>
              <a:t>Vullen/spoelen EC</a:t>
            </a:r>
          </a:p>
          <a:p>
            <a:pPr lvl="1"/>
            <a:r>
              <a:rPr lang="nl-BE" altLang="nl-BE" smtClean="0"/>
              <a:t>Bloed vullen EC</a:t>
            </a:r>
          </a:p>
          <a:p>
            <a:pPr lvl="1"/>
            <a:r>
              <a:rPr lang="nl-BE" altLang="nl-BE" smtClean="0"/>
              <a:t>Dialyseren</a:t>
            </a:r>
          </a:p>
          <a:p>
            <a:pPr lvl="1"/>
            <a:r>
              <a:rPr lang="nl-BE" altLang="nl-BE" smtClean="0"/>
              <a:t>Bloed teruggave</a:t>
            </a:r>
          </a:p>
          <a:p>
            <a:pPr lvl="1"/>
            <a:r>
              <a:rPr lang="nl-BE" altLang="nl-BE" smtClean="0"/>
              <a:t>Legen </a:t>
            </a:r>
          </a:p>
          <a:p>
            <a:pPr lvl="1"/>
            <a:r>
              <a:rPr lang="nl-BE" altLang="nl-BE" smtClean="0"/>
              <a:t>Desinfecteren</a:t>
            </a:r>
          </a:p>
        </p:txBody>
      </p:sp>
      <p:sp>
        <p:nvSpPr>
          <p:cNvPr id="27652" name="Footer Placeholder 3"/>
          <p:cNvSpPr>
            <a:spLocks noGrp="1"/>
          </p:cNvSpPr>
          <p:nvPr>
            <p:ph type="ftr" sz="quarter" idx="10"/>
          </p:nvPr>
        </p:nvSpPr>
        <p:spPr>
          <a:noFill/>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r>
              <a:rPr lang="nl-BE" altLang="nl-BE" sz="1000" smtClean="0">
                <a:solidFill>
                  <a:srgbClr val="FFFFFF"/>
                </a:solidFill>
              </a:rPr>
              <a:t>Luc Vonckx   Meer automatisatie, minder werk?</a:t>
            </a:r>
            <a:endParaRPr lang="nl-NL" altLang="nl-BE" sz="1000" smtClean="0">
              <a:solidFill>
                <a:srgbClr val="FFFFFF"/>
              </a:solidFill>
            </a:endParaRPr>
          </a:p>
        </p:txBody>
      </p:sp>
      <p:sp>
        <p:nvSpPr>
          <p:cNvPr id="27653" name="Slide Number Placeholder 4"/>
          <p:cNvSpPr>
            <a:spLocks noGrp="1"/>
          </p:cNvSpPr>
          <p:nvPr>
            <p:ph type="sldNum" sz="quarter" idx="11"/>
          </p:nvPr>
        </p:nvSpPr>
        <p:spPr>
          <a:noFill/>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fld id="{68775530-E4A0-4BBC-B5AC-58EE9A801E6C}" type="slidenum">
              <a:rPr lang="nl-NL" altLang="nl-BE" sz="1000" smtClean="0">
                <a:solidFill>
                  <a:srgbClr val="FFFFFF"/>
                </a:solidFill>
              </a:rPr>
              <a:pPr/>
              <a:t>25</a:t>
            </a:fld>
            <a:endParaRPr lang="nl-NL" altLang="nl-BE" sz="1000" smtClean="0">
              <a:solidFill>
                <a:srgbClr val="FFFFFF"/>
              </a:solidFill>
            </a:endParaRPr>
          </a:p>
        </p:txBody>
      </p:sp>
      <p:pic>
        <p:nvPicPr>
          <p:cNvPr id="2765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5963" y="1773238"/>
            <a:ext cx="573087"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65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27713" y="2671763"/>
            <a:ext cx="573087"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65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5963" y="4005263"/>
            <a:ext cx="573087"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657" name="TextBox 5"/>
          <p:cNvSpPr txBox="1">
            <a:spLocks noChangeArrowheads="1"/>
          </p:cNvSpPr>
          <p:nvPr/>
        </p:nvSpPr>
        <p:spPr bwMode="auto">
          <a:xfrm>
            <a:off x="4267200" y="2754313"/>
            <a:ext cx="1841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endParaRPr lang="nl-BE" altLang="nl-BE"/>
          </a:p>
        </p:txBody>
      </p:sp>
      <p:pic>
        <p:nvPicPr>
          <p:cNvPr id="27658"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5963" y="5006975"/>
            <a:ext cx="573087"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659"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5963" y="4483100"/>
            <a:ext cx="573087"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66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27713" y="3135313"/>
            <a:ext cx="573087"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Content Placeholder 2"/>
          <p:cNvSpPr>
            <a:spLocks noGrp="1"/>
          </p:cNvSpPr>
          <p:nvPr>
            <p:ph idx="1"/>
          </p:nvPr>
        </p:nvSpPr>
        <p:spPr/>
        <p:txBody>
          <a:bodyPr/>
          <a:lstStyle/>
          <a:p>
            <a:endParaRPr lang="nl-BE" altLang="nl-BE" smtClean="0"/>
          </a:p>
        </p:txBody>
      </p:sp>
      <p:sp>
        <p:nvSpPr>
          <p:cNvPr id="28675" name="Slide Number Placeholder 4"/>
          <p:cNvSpPr>
            <a:spLocks noGrp="1"/>
          </p:cNvSpPr>
          <p:nvPr>
            <p:ph type="sldNum" sz="quarter" idx="11"/>
          </p:nvPr>
        </p:nvSpPr>
        <p:spPr>
          <a:noFill/>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fld id="{858FC1CC-8BAA-4A2E-ADED-A34263880BAB}" type="slidenum">
              <a:rPr lang="nl-NL" altLang="nl-BE" sz="1000" smtClean="0">
                <a:solidFill>
                  <a:srgbClr val="FFFFFF"/>
                </a:solidFill>
              </a:rPr>
              <a:pPr/>
              <a:t>26</a:t>
            </a:fld>
            <a:endParaRPr lang="nl-NL" altLang="nl-BE" sz="1000" smtClean="0">
              <a:solidFill>
                <a:srgbClr val="FFFFFF"/>
              </a:solidFill>
            </a:endParaRPr>
          </a:p>
        </p:txBody>
      </p:sp>
      <p:pic>
        <p:nvPicPr>
          <p:cNvPr id="2867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663" y="476250"/>
            <a:ext cx="8888412" cy="6048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8677" name="Footer Placeholder 1"/>
          <p:cNvSpPr>
            <a:spLocks noGrp="1"/>
          </p:cNvSpPr>
          <p:nvPr>
            <p:ph type="ftr" sz="quarter" idx="10"/>
          </p:nvPr>
        </p:nvSpPr>
        <p:spPr>
          <a:noFill/>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r>
              <a:rPr lang="nl-BE" altLang="nl-BE" sz="1000" smtClean="0">
                <a:solidFill>
                  <a:srgbClr val="FFFFFF"/>
                </a:solidFill>
              </a:rPr>
              <a:t>Luc Vonckx   Meer automatisatie, minder werk?</a:t>
            </a:r>
            <a:endParaRPr lang="nl-NL" altLang="nl-BE" sz="1000" smtClean="0">
              <a:solidFill>
                <a:srgbClr val="FFFFFF"/>
              </a:solidFill>
            </a:endParaRPr>
          </a:p>
        </p:txBody>
      </p:sp>
      <p:pic>
        <p:nvPicPr>
          <p:cNvPr id="28678"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6100" y="881063"/>
            <a:ext cx="1628775" cy="37830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679"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84888" y="881063"/>
            <a:ext cx="1592262" cy="37830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680"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40650" y="881063"/>
            <a:ext cx="1525588" cy="3800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8681" name="Title 1"/>
          <p:cNvSpPr>
            <a:spLocks noGrp="1"/>
          </p:cNvSpPr>
          <p:nvPr>
            <p:ph type="title"/>
          </p:nvPr>
        </p:nvSpPr>
        <p:spPr>
          <a:xfrm>
            <a:off x="530225" y="-65088"/>
            <a:ext cx="8015288" cy="614363"/>
          </a:xfrm>
        </p:spPr>
        <p:txBody>
          <a:bodyPr/>
          <a:lstStyle/>
          <a:p>
            <a:r>
              <a:rPr lang="nl-BE" altLang="nl-BE" smtClean="0"/>
              <a:t>Dialyse evolutie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4"/>
          <p:cNvSpPr>
            <a:spLocks noGrp="1"/>
          </p:cNvSpPr>
          <p:nvPr>
            <p:ph type="sldNum" sz="quarter" idx="11"/>
          </p:nvPr>
        </p:nvSpPr>
        <p:spPr>
          <a:noFill/>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fld id="{4C9B4AEA-9906-4503-8B7D-84DDB053A0AE}" type="slidenum">
              <a:rPr lang="nl-NL" altLang="nl-BE" sz="1000" smtClean="0">
                <a:solidFill>
                  <a:srgbClr val="FFFFFF"/>
                </a:solidFill>
              </a:rPr>
              <a:pPr/>
              <a:t>3</a:t>
            </a:fld>
            <a:endParaRPr lang="nl-NL" altLang="nl-BE" sz="1000" smtClean="0">
              <a:solidFill>
                <a:srgbClr val="FFFFFF"/>
              </a:solidFill>
            </a:endParaRPr>
          </a:p>
        </p:txBody>
      </p:sp>
      <p:sp>
        <p:nvSpPr>
          <p:cNvPr id="5123" name="Rectangle 2"/>
          <p:cNvSpPr>
            <a:spLocks noGrp="1" noChangeArrowheads="1"/>
          </p:cNvSpPr>
          <p:nvPr>
            <p:ph type="title"/>
          </p:nvPr>
        </p:nvSpPr>
        <p:spPr/>
        <p:txBody>
          <a:bodyPr/>
          <a:lstStyle/>
          <a:p>
            <a:pPr eaLnBrk="1" hangingPunct="1"/>
            <a:r>
              <a:rPr lang="en-US" altLang="nl-BE" smtClean="0"/>
              <a:t>Automatisatie op dialyse ?</a:t>
            </a:r>
          </a:p>
        </p:txBody>
      </p:sp>
      <p:sp>
        <p:nvSpPr>
          <p:cNvPr id="5124" name="Rectangle 3"/>
          <p:cNvSpPr>
            <a:spLocks noGrp="1" noChangeArrowheads="1"/>
          </p:cNvSpPr>
          <p:nvPr>
            <p:ph type="body" idx="1"/>
          </p:nvPr>
        </p:nvSpPr>
        <p:spPr>
          <a:xfrm>
            <a:off x="900113" y="1052513"/>
            <a:ext cx="7993062" cy="4765675"/>
          </a:xfrm>
        </p:spPr>
        <p:txBody>
          <a:bodyPr/>
          <a:lstStyle/>
          <a:p>
            <a:pPr eaLnBrk="1" hangingPunct="1"/>
            <a:r>
              <a:rPr lang="en-US" altLang="nl-BE" sz="2800" smtClean="0">
                <a:solidFill>
                  <a:srgbClr val="92D050"/>
                </a:solidFill>
              </a:rPr>
              <a:t>Opstart waterbehandeling</a:t>
            </a:r>
          </a:p>
          <a:p>
            <a:pPr eaLnBrk="1" hangingPunct="1"/>
            <a:r>
              <a:rPr lang="en-US" altLang="nl-BE" sz="2800" smtClean="0">
                <a:solidFill>
                  <a:srgbClr val="92D050"/>
                </a:solidFill>
              </a:rPr>
              <a:t>Opstart dialysetoestel</a:t>
            </a:r>
          </a:p>
          <a:p>
            <a:pPr eaLnBrk="1" hangingPunct="1"/>
            <a:r>
              <a:rPr lang="en-US" altLang="nl-BE" sz="2800" smtClean="0"/>
              <a:t>Aansluiten concentraten</a:t>
            </a:r>
          </a:p>
          <a:p>
            <a:pPr lvl="1" eaLnBrk="1" hangingPunct="1"/>
            <a:r>
              <a:rPr lang="en-US" altLang="nl-BE" sz="2300" smtClean="0">
                <a:solidFill>
                  <a:srgbClr val="92D050"/>
                </a:solidFill>
              </a:rPr>
              <a:t>Toestel T1 test hydraulica</a:t>
            </a:r>
            <a:r>
              <a:rPr lang="en-US" altLang="nl-BE" sz="2300" smtClean="0"/>
              <a:t> (+</a:t>
            </a:r>
            <a:r>
              <a:rPr lang="en-US" altLang="nl-BE" sz="2300" smtClean="0">
                <a:solidFill>
                  <a:srgbClr val="92D050"/>
                </a:solidFill>
              </a:rPr>
              <a:t>deels bloedsensoren</a:t>
            </a:r>
            <a:r>
              <a:rPr lang="en-US" altLang="nl-BE" sz="2300" smtClean="0"/>
              <a:t>)</a:t>
            </a:r>
          </a:p>
          <a:p>
            <a:pPr eaLnBrk="1" hangingPunct="1"/>
            <a:r>
              <a:rPr lang="en-US" altLang="nl-BE" sz="2800" smtClean="0"/>
              <a:t>Monteren lijnenset / cassette</a:t>
            </a:r>
          </a:p>
          <a:p>
            <a:pPr lvl="1" eaLnBrk="1" hangingPunct="1"/>
            <a:r>
              <a:rPr lang="en-US" altLang="nl-BE" sz="2300" smtClean="0">
                <a:solidFill>
                  <a:srgbClr val="92D050"/>
                </a:solidFill>
              </a:rPr>
              <a:t>Herkennen behandelingstype(s) (DN,SN,HDF,HF)</a:t>
            </a:r>
          </a:p>
          <a:p>
            <a:pPr eaLnBrk="1" hangingPunct="1"/>
            <a:r>
              <a:rPr lang="en-US" altLang="nl-BE" sz="2800" smtClean="0">
                <a:solidFill>
                  <a:srgbClr val="92D050"/>
                </a:solidFill>
              </a:rPr>
              <a:t>Priming (vullen/spoelen) EC</a:t>
            </a:r>
          </a:p>
          <a:p>
            <a:pPr lvl="1" eaLnBrk="1" hangingPunct="1"/>
            <a:r>
              <a:rPr lang="en-US" altLang="nl-BE" sz="2300" smtClean="0">
                <a:solidFill>
                  <a:srgbClr val="92D050"/>
                </a:solidFill>
              </a:rPr>
              <a:t>Connecteren substitutielijn</a:t>
            </a:r>
          </a:p>
          <a:p>
            <a:pPr lvl="1" eaLnBrk="1" hangingPunct="1"/>
            <a:r>
              <a:rPr lang="en-US" altLang="nl-BE" sz="2300" smtClean="0">
                <a:solidFill>
                  <a:srgbClr val="92D050"/>
                </a:solidFill>
              </a:rPr>
              <a:t>Spaarfunctie op einde cyclus (water/concentraat)</a:t>
            </a:r>
          </a:p>
          <a:p>
            <a:pPr eaLnBrk="1" hangingPunct="1"/>
            <a:r>
              <a:rPr lang="en-US" altLang="nl-BE" sz="2800" smtClean="0"/>
              <a:t>Wegen patiënt / </a:t>
            </a:r>
            <a:r>
              <a:rPr lang="en-US" altLang="nl-BE" sz="2800" smtClean="0">
                <a:solidFill>
                  <a:srgbClr val="92D050"/>
                </a:solidFill>
              </a:rPr>
              <a:t>voorschrift (kaart/EPD)</a:t>
            </a:r>
          </a:p>
          <a:p>
            <a:pPr eaLnBrk="1" hangingPunct="1"/>
            <a:r>
              <a:rPr lang="en-US" altLang="nl-BE" sz="2800" smtClean="0">
                <a:solidFill>
                  <a:srgbClr val="92D050"/>
                </a:solidFill>
              </a:rPr>
              <a:t>Bloed vullen EC</a:t>
            </a:r>
          </a:p>
          <a:p>
            <a:pPr eaLnBrk="1" hangingPunct="1"/>
            <a:endParaRPr lang="en-US" altLang="nl-BE" smtClean="0"/>
          </a:p>
        </p:txBody>
      </p:sp>
      <p:sp>
        <p:nvSpPr>
          <p:cNvPr id="5125" name="Footer Placeholder 1"/>
          <p:cNvSpPr>
            <a:spLocks noGrp="1"/>
          </p:cNvSpPr>
          <p:nvPr>
            <p:ph type="ftr" sz="quarter" idx="10"/>
          </p:nvPr>
        </p:nvSpPr>
        <p:spPr>
          <a:noFill/>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r>
              <a:rPr lang="nl-BE" altLang="nl-BE" sz="1000" smtClean="0">
                <a:solidFill>
                  <a:srgbClr val="FFFFFF"/>
                </a:solidFill>
              </a:rPr>
              <a:t>Luc Vonckx   Meer automatisatie, minder werk?</a:t>
            </a:r>
            <a:endParaRPr lang="nl-NL" altLang="nl-BE" sz="1000" smtClean="0">
              <a:solidFill>
                <a:srgbClr val="FFFFFF"/>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4"/>
          <p:cNvSpPr>
            <a:spLocks noGrp="1"/>
          </p:cNvSpPr>
          <p:nvPr>
            <p:ph type="sldNum" sz="quarter" idx="11"/>
          </p:nvPr>
        </p:nvSpPr>
        <p:spPr>
          <a:noFill/>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fld id="{B1E89A57-3ECD-4B3B-90DB-85E637E54F4D}" type="slidenum">
              <a:rPr lang="nl-NL" altLang="nl-BE" sz="1000" smtClean="0">
                <a:solidFill>
                  <a:srgbClr val="FFFFFF"/>
                </a:solidFill>
              </a:rPr>
              <a:pPr/>
              <a:t>4</a:t>
            </a:fld>
            <a:endParaRPr lang="nl-NL" altLang="nl-BE" sz="1000" smtClean="0">
              <a:solidFill>
                <a:srgbClr val="FFFFFF"/>
              </a:solidFill>
            </a:endParaRPr>
          </a:p>
        </p:txBody>
      </p:sp>
      <p:sp>
        <p:nvSpPr>
          <p:cNvPr id="6147" name="Rectangle 2"/>
          <p:cNvSpPr>
            <a:spLocks noGrp="1" noChangeArrowheads="1"/>
          </p:cNvSpPr>
          <p:nvPr>
            <p:ph type="title"/>
          </p:nvPr>
        </p:nvSpPr>
        <p:spPr/>
        <p:txBody>
          <a:bodyPr/>
          <a:lstStyle/>
          <a:p>
            <a:pPr eaLnBrk="1" hangingPunct="1"/>
            <a:r>
              <a:rPr lang="en-US" altLang="nl-BE" smtClean="0"/>
              <a:t>Automatisatie op dialyse 2 </a:t>
            </a:r>
          </a:p>
        </p:txBody>
      </p:sp>
      <p:sp>
        <p:nvSpPr>
          <p:cNvPr id="5124" name="Rectangle 3"/>
          <p:cNvSpPr>
            <a:spLocks noGrp="1" noChangeArrowheads="1"/>
          </p:cNvSpPr>
          <p:nvPr>
            <p:ph type="body" idx="1"/>
          </p:nvPr>
        </p:nvSpPr>
        <p:spPr>
          <a:xfrm>
            <a:off x="755650" y="1125538"/>
            <a:ext cx="7850188" cy="4765675"/>
          </a:xfrm>
        </p:spPr>
        <p:txBody>
          <a:bodyPr/>
          <a:lstStyle/>
          <a:p>
            <a:pPr eaLnBrk="1" hangingPunct="1">
              <a:defRPr/>
            </a:pPr>
            <a:r>
              <a:rPr lang="en-US" altLang="nl-BE" sz="2800" dirty="0" err="1" smtClean="0"/>
              <a:t>Tijdens</a:t>
            </a:r>
            <a:r>
              <a:rPr lang="en-US" altLang="nl-BE" sz="2800" dirty="0" smtClean="0"/>
              <a:t> de </a:t>
            </a:r>
            <a:r>
              <a:rPr lang="en-US" altLang="nl-BE" sz="2800" dirty="0" err="1" smtClean="0"/>
              <a:t>dialyse</a:t>
            </a:r>
            <a:r>
              <a:rPr lang="en-US" altLang="nl-BE" sz="2800" dirty="0" smtClean="0"/>
              <a:t>:</a:t>
            </a:r>
            <a:endParaRPr lang="en-US" altLang="nl-BE" sz="2800" dirty="0"/>
          </a:p>
          <a:p>
            <a:pPr lvl="1" eaLnBrk="1" hangingPunct="1">
              <a:defRPr/>
            </a:pPr>
            <a:r>
              <a:rPr lang="en-US" altLang="nl-BE" sz="2300" dirty="0" err="1" smtClean="0">
                <a:solidFill>
                  <a:srgbClr val="92D050"/>
                </a:solidFill>
              </a:rPr>
              <a:t>Gecontroleerde</a:t>
            </a:r>
            <a:r>
              <a:rPr lang="en-US" altLang="nl-BE" sz="2300" dirty="0" smtClean="0">
                <a:solidFill>
                  <a:srgbClr val="92D050"/>
                </a:solidFill>
              </a:rPr>
              <a:t> </a:t>
            </a:r>
            <a:r>
              <a:rPr lang="en-US" altLang="nl-BE" sz="2300" dirty="0" err="1" smtClean="0">
                <a:solidFill>
                  <a:srgbClr val="92D050"/>
                </a:solidFill>
              </a:rPr>
              <a:t>ultrafiltratie</a:t>
            </a:r>
            <a:r>
              <a:rPr lang="en-US" altLang="nl-BE" sz="2300" dirty="0" smtClean="0">
                <a:solidFill>
                  <a:srgbClr val="92D050"/>
                </a:solidFill>
              </a:rPr>
              <a:t> via BV</a:t>
            </a:r>
          </a:p>
          <a:p>
            <a:pPr lvl="1" eaLnBrk="1" hangingPunct="1">
              <a:defRPr/>
            </a:pPr>
            <a:r>
              <a:rPr lang="en-US" altLang="nl-BE" sz="2300" dirty="0" err="1" smtClean="0">
                <a:solidFill>
                  <a:srgbClr val="92D050"/>
                </a:solidFill>
              </a:rPr>
              <a:t>Gecontroleerde</a:t>
            </a:r>
            <a:r>
              <a:rPr lang="en-US" altLang="nl-BE" sz="2300" dirty="0" smtClean="0">
                <a:solidFill>
                  <a:srgbClr val="92D050"/>
                </a:solidFill>
              </a:rPr>
              <a:t> </a:t>
            </a:r>
            <a:r>
              <a:rPr lang="en-US" altLang="nl-BE" sz="2300" dirty="0" err="1" smtClean="0">
                <a:solidFill>
                  <a:srgbClr val="92D050"/>
                </a:solidFill>
              </a:rPr>
              <a:t>temperatuur</a:t>
            </a:r>
            <a:endParaRPr lang="en-US" altLang="nl-BE" sz="2300" dirty="0" smtClean="0">
              <a:solidFill>
                <a:srgbClr val="92D050"/>
              </a:solidFill>
            </a:endParaRPr>
          </a:p>
          <a:p>
            <a:pPr lvl="1" eaLnBrk="1" hangingPunct="1">
              <a:defRPr/>
            </a:pPr>
            <a:r>
              <a:rPr lang="en-US" altLang="nl-BE" sz="2300" dirty="0" err="1" smtClean="0">
                <a:solidFill>
                  <a:srgbClr val="92D050"/>
                </a:solidFill>
              </a:rPr>
              <a:t>Gecontroleerde</a:t>
            </a:r>
            <a:r>
              <a:rPr lang="en-US" altLang="nl-BE" sz="2300" dirty="0" smtClean="0">
                <a:solidFill>
                  <a:srgbClr val="92D050"/>
                </a:solidFill>
              </a:rPr>
              <a:t> </a:t>
            </a:r>
            <a:r>
              <a:rPr lang="en-US" altLang="nl-BE" sz="2300" dirty="0" err="1" smtClean="0">
                <a:solidFill>
                  <a:srgbClr val="92D050"/>
                </a:solidFill>
              </a:rPr>
              <a:t>natrium</a:t>
            </a:r>
            <a:endParaRPr lang="en-US" altLang="nl-BE" sz="2300" dirty="0" smtClean="0">
              <a:solidFill>
                <a:srgbClr val="92D050"/>
              </a:solidFill>
            </a:endParaRPr>
          </a:p>
          <a:p>
            <a:pPr lvl="1" eaLnBrk="1" hangingPunct="1">
              <a:defRPr/>
            </a:pPr>
            <a:r>
              <a:rPr lang="en-US" altLang="nl-BE" sz="2300" dirty="0" smtClean="0">
                <a:solidFill>
                  <a:srgbClr val="92D050"/>
                </a:solidFill>
              </a:rPr>
              <a:t>Meting </a:t>
            </a:r>
            <a:r>
              <a:rPr lang="en-US" altLang="nl-BE" sz="2300" dirty="0" err="1" smtClean="0">
                <a:solidFill>
                  <a:srgbClr val="92D050"/>
                </a:solidFill>
              </a:rPr>
              <a:t>klaring</a:t>
            </a:r>
            <a:r>
              <a:rPr lang="en-US" altLang="nl-BE" sz="2300" dirty="0" smtClean="0">
                <a:solidFill>
                  <a:srgbClr val="92D050"/>
                </a:solidFill>
              </a:rPr>
              <a:t> K, </a:t>
            </a:r>
          </a:p>
          <a:p>
            <a:pPr lvl="1" eaLnBrk="1" hangingPunct="1">
              <a:defRPr/>
            </a:pPr>
            <a:r>
              <a:rPr lang="en-US" altLang="nl-BE" sz="2300" dirty="0" err="1" smtClean="0">
                <a:solidFill>
                  <a:srgbClr val="92D050"/>
                </a:solidFill>
              </a:rPr>
              <a:t>Voorspelling</a:t>
            </a:r>
            <a:r>
              <a:rPr lang="en-US" altLang="nl-BE" sz="2300" dirty="0" smtClean="0">
                <a:solidFill>
                  <a:srgbClr val="92D050"/>
                </a:solidFill>
              </a:rPr>
              <a:t> </a:t>
            </a:r>
            <a:r>
              <a:rPr lang="en-US" altLang="nl-BE" sz="2300" dirty="0" err="1" smtClean="0">
                <a:solidFill>
                  <a:srgbClr val="92D050"/>
                </a:solidFill>
              </a:rPr>
              <a:t>eind</a:t>
            </a:r>
            <a:r>
              <a:rPr lang="en-US" altLang="nl-BE" sz="2300" dirty="0" smtClean="0">
                <a:solidFill>
                  <a:srgbClr val="92D050"/>
                </a:solidFill>
              </a:rPr>
              <a:t> </a:t>
            </a:r>
            <a:r>
              <a:rPr lang="en-US" altLang="nl-BE" sz="2300" dirty="0" err="1" smtClean="0">
                <a:solidFill>
                  <a:srgbClr val="92D050"/>
                </a:solidFill>
              </a:rPr>
              <a:t>Kt</a:t>
            </a:r>
            <a:r>
              <a:rPr lang="en-US" altLang="nl-BE" sz="2300" dirty="0" smtClean="0">
                <a:solidFill>
                  <a:srgbClr val="92D050"/>
                </a:solidFill>
              </a:rPr>
              <a:t> en </a:t>
            </a:r>
            <a:r>
              <a:rPr lang="en-US" altLang="nl-BE" sz="2300" dirty="0" err="1" smtClean="0">
                <a:solidFill>
                  <a:srgbClr val="92D050"/>
                </a:solidFill>
              </a:rPr>
              <a:t>Kt</a:t>
            </a:r>
            <a:r>
              <a:rPr lang="en-US" altLang="nl-BE" sz="2300" dirty="0" smtClean="0">
                <a:solidFill>
                  <a:srgbClr val="92D050"/>
                </a:solidFill>
              </a:rPr>
              <a:t>/V</a:t>
            </a:r>
          </a:p>
          <a:p>
            <a:pPr lvl="1" eaLnBrk="1" hangingPunct="1">
              <a:defRPr/>
            </a:pPr>
            <a:r>
              <a:rPr lang="en-US" altLang="nl-BE" sz="2300" dirty="0">
                <a:solidFill>
                  <a:srgbClr val="92D050"/>
                </a:solidFill>
              </a:rPr>
              <a:t>Meting </a:t>
            </a:r>
            <a:r>
              <a:rPr lang="en-US" altLang="nl-BE" sz="2300" dirty="0" err="1">
                <a:solidFill>
                  <a:srgbClr val="92D050"/>
                </a:solidFill>
              </a:rPr>
              <a:t>zuurstof</a:t>
            </a:r>
            <a:r>
              <a:rPr lang="en-US" altLang="nl-BE" sz="2300" dirty="0">
                <a:solidFill>
                  <a:srgbClr val="92D050"/>
                </a:solidFill>
              </a:rPr>
              <a:t> </a:t>
            </a:r>
            <a:r>
              <a:rPr lang="en-US" altLang="nl-BE" sz="2300" dirty="0" err="1">
                <a:solidFill>
                  <a:srgbClr val="92D050"/>
                </a:solidFill>
              </a:rPr>
              <a:t>saturatie</a:t>
            </a:r>
            <a:endParaRPr lang="en-US" altLang="nl-BE" sz="2300" dirty="0">
              <a:solidFill>
                <a:srgbClr val="92D050"/>
              </a:solidFill>
            </a:endParaRPr>
          </a:p>
          <a:p>
            <a:pPr lvl="1" eaLnBrk="1" hangingPunct="1">
              <a:defRPr/>
            </a:pPr>
            <a:r>
              <a:rPr lang="en-US" altLang="nl-BE" sz="2300" dirty="0" smtClean="0">
                <a:solidFill>
                  <a:srgbClr val="92D050"/>
                </a:solidFill>
              </a:rPr>
              <a:t>Meting </a:t>
            </a:r>
            <a:r>
              <a:rPr lang="en-US" altLang="nl-BE" sz="2300" dirty="0" err="1" smtClean="0">
                <a:solidFill>
                  <a:srgbClr val="92D050"/>
                </a:solidFill>
              </a:rPr>
              <a:t>recirculatie</a:t>
            </a:r>
            <a:endParaRPr lang="en-US" altLang="nl-BE" sz="2300" dirty="0" smtClean="0">
              <a:solidFill>
                <a:srgbClr val="92D050"/>
              </a:solidFill>
            </a:endParaRPr>
          </a:p>
          <a:p>
            <a:pPr lvl="1" eaLnBrk="1" hangingPunct="1">
              <a:defRPr/>
            </a:pPr>
            <a:r>
              <a:rPr lang="en-US" altLang="nl-BE" sz="2300" dirty="0" err="1" smtClean="0">
                <a:solidFill>
                  <a:srgbClr val="92D050"/>
                </a:solidFill>
              </a:rPr>
              <a:t>Automatische</a:t>
            </a:r>
            <a:r>
              <a:rPr lang="en-US" altLang="nl-BE" sz="2300" dirty="0" smtClean="0">
                <a:solidFill>
                  <a:srgbClr val="92D050"/>
                </a:solidFill>
              </a:rPr>
              <a:t> </a:t>
            </a:r>
            <a:r>
              <a:rPr lang="en-US" altLang="nl-BE" sz="2300" dirty="0" err="1" smtClean="0">
                <a:solidFill>
                  <a:srgbClr val="92D050"/>
                </a:solidFill>
              </a:rPr>
              <a:t>aanpassing</a:t>
            </a:r>
            <a:r>
              <a:rPr lang="en-US" altLang="nl-BE" sz="2300" dirty="0" smtClean="0">
                <a:solidFill>
                  <a:srgbClr val="92D050"/>
                </a:solidFill>
              </a:rPr>
              <a:t> </a:t>
            </a:r>
            <a:r>
              <a:rPr lang="en-US" altLang="nl-BE" sz="2400" dirty="0">
                <a:solidFill>
                  <a:srgbClr val="92D050"/>
                </a:solidFill>
              </a:rPr>
              <a:t>(</a:t>
            </a:r>
            <a:r>
              <a:rPr lang="en-US" altLang="nl-BE" sz="2400" dirty="0" err="1">
                <a:solidFill>
                  <a:srgbClr val="92D050"/>
                </a:solidFill>
              </a:rPr>
              <a:t>volgt</a:t>
            </a:r>
            <a:r>
              <a:rPr lang="en-US" altLang="nl-BE" sz="2400" dirty="0">
                <a:solidFill>
                  <a:srgbClr val="92D050"/>
                </a:solidFill>
              </a:rPr>
              <a:t> </a:t>
            </a:r>
            <a:r>
              <a:rPr lang="en-US" altLang="nl-BE" sz="2400" dirty="0" err="1">
                <a:solidFill>
                  <a:srgbClr val="92D050"/>
                </a:solidFill>
              </a:rPr>
              <a:t>Qb</a:t>
            </a:r>
            <a:r>
              <a:rPr lang="en-US" altLang="nl-BE" sz="2400" dirty="0">
                <a:solidFill>
                  <a:srgbClr val="92D050"/>
                </a:solidFill>
              </a:rPr>
              <a:t>)</a:t>
            </a:r>
            <a:endParaRPr lang="en-US" altLang="nl-BE" sz="2300" dirty="0" smtClean="0">
              <a:solidFill>
                <a:srgbClr val="92D050"/>
              </a:solidFill>
            </a:endParaRPr>
          </a:p>
          <a:p>
            <a:pPr lvl="2" eaLnBrk="1" hangingPunct="1">
              <a:defRPr/>
            </a:pPr>
            <a:r>
              <a:rPr lang="en-US" altLang="nl-BE" sz="2000" dirty="0" err="1" smtClean="0">
                <a:solidFill>
                  <a:srgbClr val="92D050"/>
                </a:solidFill>
              </a:rPr>
              <a:t>Substitutievolume</a:t>
            </a:r>
            <a:r>
              <a:rPr lang="en-US" altLang="nl-BE" sz="2000" dirty="0" smtClean="0">
                <a:solidFill>
                  <a:srgbClr val="92D050"/>
                </a:solidFill>
              </a:rPr>
              <a:t> </a:t>
            </a:r>
            <a:r>
              <a:rPr lang="en-US" altLang="nl-BE" sz="2000" dirty="0" err="1" smtClean="0">
                <a:solidFill>
                  <a:srgbClr val="92D050"/>
                </a:solidFill>
              </a:rPr>
              <a:t>Qsub</a:t>
            </a:r>
            <a:endParaRPr lang="en-US" altLang="nl-BE" sz="2000" dirty="0" smtClean="0">
              <a:solidFill>
                <a:srgbClr val="92D050"/>
              </a:solidFill>
            </a:endParaRPr>
          </a:p>
          <a:p>
            <a:pPr lvl="2" eaLnBrk="1" hangingPunct="1">
              <a:defRPr/>
            </a:pPr>
            <a:r>
              <a:rPr lang="en-US" altLang="nl-BE" sz="2000" dirty="0" smtClean="0">
                <a:solidFill>
                  <a:srgbClr val="92D050"/>
                </a:solidFill>
              </a:rPr>
              <a:t>Dialysaat </a:t>
            </a:r>
            <a:r>
              <a:rPr lang="en-US" altLang="nl-BE" sz="2000" dirty="0" err="1" smtClean="0">
                <a:solidFill>
                  <a:srgbClr val="92D050"/>
                </a:solidFill>
              </a:rPr>
              <a:t>debiet</a:t>
            </a:r>
            <a:r>
              <a:rPr lang="en-US" altLang="nl-BE" sz="2000" dirty="0" smtClean="0">
                <a:solidFill>
                  <a:srgbClr val="92D050"/>
                </a:solidFill>
              </a:rPr>
              <a:t> </a:t>
            </a:r>
            <a:r>
              <a:rPr lang="en-US" altLang="nl-BE" sz="2000" dirty="0" err="1" smtClean="0">
                <a:solidFill>
                  <a:srgbClr val="92D050"/>
                </a:solidFill>
              </a:rPr>
              <a:t>Qd</a:t>
            </a:r>
            <a:endParaRPr lang="en-US" altLang="nl-BE" sz="2000" dirty="0" smtClean="0">
              <a:solidFill>
                <a:srgbClr val="92D050"/>
              </a:solidFill>
            </a:endParaRPr>
          </a:p>
          <a:p>
            <a:pPr lvl="1" eaLnBrk="1" hangingPunct="1">
              <a:defRPr/>
            </a:pPr>
            <a:r>
              <a:rPr lang="en-US" altLang="nl-BE" sz="2300" dirty="0" err="1" smtClean="0">
                <a:solidFill>
                  <a:srgbClr val="92D050"/>
                </a:solidFill>
              </a:rPr>
              <a:t>Noodknop</a:t>
            </a:r>
            <a:r>
              <a:rPr lang="en-US" altLang="nl-BE" sz="2300" dirty="0" smtClean="0">
                <a:solidFill>
                  <a:srgbClr val="92D050"/>
                </a:solidFill>
              </a:rPr>
              <a:t> (stop UF, start BDM, start bolus)</a:t>
            </a:r>
          </a:p>
          <a:p>
            <a:pPr marL="365125" lvl="1" indent="0" eaLnBrk="1" hangingPunct="1">
              <a:buFont typeface="Wingdings" pitchFamily="2" charset="2"/>
              <a:buNone/>
              <a:defRPr/>
            </a:pPr>
            <a:endParaRPr lang="en-US" altLang="nl-BE" sz="2300" dirty="0" smtClean="0"/>
          </a:p>
          <a:p>
            <a:pPr marL="0" indent="0" eaLnBrk="1" hangingPunct="1">
              <a:buFont typeface="Wingdings" pitchFamily="2" charset="2"/>
              <a:buNone/>
              <a:defRPr/>
            </a:pPr>
            <a:endParaRPr lang="en-US" altLang="nl-BE" sz="2800" dirty="0" smtClean="0"/>
          </a:p>
        </p:txBody>
      </p:sp>
      <p:sp>
        <p:nvSpPr>
          <p:cNvPr id="6149" name="Footer Placeholder 1"/>
          <p:cNvSpPr>
            <a:spLocks noGrp="1"/>
          </p:cNvSpPr>
          <p:nvPr>
            <p:ph type="ftr" sz="quarter" idx="10"/>
          </p:nvPr>
        </p:nvSpPr>
        <p:spPr>
          <a:noFill/>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r>
              <a:rPr lang="nl-BE" altLang="nl-BE" sz="1000" smtClean="0">
                <a:solidFill>
                  <a:srgbClr val="FFFFFF"/>
                </a:solidFill>
              </a:rPr>
              <a:t>Luc Vonckx   Meer automatisatie, minder werk?</a:t>
            </a:r>
            <a:endParaRPr lang="nl-NL" altLang="nl-BE" sz="1000" smtClean="0">
              <a:solidFill>
                <a:srgbClr val="FFFFFF"/>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4"/>
          <p:cNvSpPr>
            <a:spLocks noGrp="1"/>
          </p:cNvSpPr>
          <p:nvPr>
            <p:ph type="sldNum" sz="quarter" idx="11"/>
          </p:nvPr>
        </p:nvSpPr>
        <p:spPr>
          <a:noFill/>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fld id="{DD292060-D0DD-44E9-BB55-B24B09E115D2}" type="slidenum">
              <a:rPr lang="nl-NL" altLang="nl-BE" sz="1000" smtClean="0">
                <a:solidFill>
                  <a:srgbClr val="FFFFFF"/>
                </a:solidFill>
              </a:rPr>
              <a:pPr/>
              <a:t>5</a:t>
            </a:fld>
            <a:endParaRPr lang="nl-NL" altLang="nl-BE" sz="1000" smtClean="0">
              <a:solidFill>
                <a:srgbClr val="FFFFFF"/>
              </a:solidFill>
            </a:endParaRPr>
          </a:p>
        </p:txBody>
      </p:sp>
      <p:sp>
        <p:nvSpPr>
          <p:cNvPr id="7171" name="Rectangle 2"/>
          <p:cNvSpPr>
            <a:spLocks noGrp="1" noChangeArrowheads="1"/>
          </p:cNvSpPr>
          <p:nvPr>
            <p:ph type="title"/>
          </p:nvPr>
        </p:nvSpPr>
        <p:spPr/>
        <p:txBody>
          <a:bodyPr/>
          <a:lstStyle/>
          <a:p>
            <a:pPr eaLnBrk="1" hangingPunct="1"/>
            <a:r>
              <a:rPr lang="en-US" altLang="nl-BE" smtClean="0"/>
              <a:t>Automatiseren op dialyse 3 ?</a:t>
            </a:r>
          </a:p>
        </p:txBody>
      </p:sp>
      <p:sp>
        <p:nvSpPr>
          <p:cNvPr id="7172" name="Rectangle 3"/>
          <p:cNvSpPr>
            <a:spLocks noGrp="1" noChangeArrowheads="1"/>
          </p:cNvSpPr>
          <p:nvPr>
            <p:ph type="body" idx="1"/>
          </p:nvPr>
        </p:nvSpPr>
        <p:spPr>
          <a:xfrm>
            <a:off x="1042988" y="1412875"/>
            <a:ext cx="7850187" cy="4765675"/>
          </a:xfrm>
        </p:spPr>
        <p:txBody>
          <a:bodyPr/>
          <a:lstStyle/>
          <a:p>
            <a:pPr eaLnBrk="1" hangingPunct="1"/>
            <a:r>
              <a:rPr lang="en-US" altLang="nl-BE" sz="2800" smtClean="0"/>
              <a:t>Einde dialyse:</a:t>
            </a:r>
          </a:p>
          <a:p>
            <a:pPr eaLnBrk="1" hangingPunct="1"/>
            <a:r>
              <a:rPr lang="en-US" altLang="nl-BE" sz="2800" smtClean="0"/>
              <a:t>Bloed teruggeven</a:t>
            </a:r>
          </a:p>
          <a:p>
            <a:pPr lvl="1" eaLnBrk="1" hangingPunct="1"/>
            <a:r>
              <a:rPr lang="en-US" altLang="nl-BE" sz="2300" smtClean="0"/>
              <a:t>Arteriële deconnectie</a:t>
            </a:r>
          </a:p>
          <a:p>
            <a:pPr lvl="1" eaLnBrk="1" hangingPunct="1"/>
            <a:r>
              <a:rPr lang="en-US" altLang="nl-BE" sz="2300" smtClean="0">
                <a:solidFill>
                  <a:srgbClr val="92D050"/>
                </a:solidFill>
              </a:rPr>
              <a:t>Teruggave bloed (reïnfusie)</a:t>
            </a:r>
          </a:p>
          <a:p>
            <a:pPr lvl="1" eaLnBrk="1" hangingPunct="1"/>
            <a:r>
              <a:rPr lang="en-US" altLang="nl-BE" sz="2300" smtClean="0"/>
              <a:t>Veneuze deconnectie</a:t>
            </a:r>
          </a:p>
          <a:p>
            <a:pPr eaLnBrk="1" hangingPunct="1"/>
            <a:endParaRPr lang="en-US" altLang="nl-BE" sz="2800" smtClean="0">
              <a:solidFill>
                <a:srgbClr val="92D050"/>
              </a:solidFill>
            </a:endParaRPr>
          </a:p>
          <a:p>
            <a:pPr eaLnBrk="1" hangingPunct="1"/>
            <a:r>
              <a:rPr lang="en-US" altLang="nl-BE" sz="2800" smtClean="0">
                <a:solidFill>
                  <a:srgbClr val="92D050"/>
                </a:solidFill>
              </a:rPr>
              <a:t>Dialyse resultaten naar EPD</a:t>
            </a:r>
          </a:p>
          <a:p>
            <a:pPr eaLnBrk="1" hangingPunct="1"/>
            <a:endParaRPr lang="en-US" altLang="nl-BE" sz="2800" smtClean="0">
              <a:solidFill>
                <a:srgbClr val="92D050"/>
              </a:solidFill>
            </a:endParaRPr>
          </a:p>
          <a:p>
            <a:pPr eaLnBrk="1" hangingPunct="1"/>
            <a:r>
              <a:rPr lang="en-US" altLang="nl-BE" sz="2800" smtClean="0">
                <a:solidFill>
                  <a:srgbClr val="92D050"/>
                </a:solidFill>
              </a:rPr>
              <a:t>Finaal gewicht naar EPD</a:t>
            </a:r>
          </a:p>
          <a:p>
            <a:pPr eaLnBrk="1" hangingPunct="1"/>
            <a:endParaRPr lang="en-US" altLang="nl-BE" smtClean="0"/>
          </a:p>
        </p:txBody>
      </p:sp>
      <p:sp>
        <p:nvSpPr>
          <p:cNvPr id="7173" name="Footer Placeholder 1"/>
          <p:cNvSpPr>
            <a:spLocks noGrp="1"/>
          </p:cNvSpPr>
          <p:nvPr>
            <p:ph type="ftr" sz="quarter" idx="10"/>
          </p:nvPr>
        </p:nvSpPr>
        <p:spPr>
          <a:noFill/>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r>
              <a:rPr lang="nl-BE" altLang="nl-BE" sz="1000" smtClean="0">
                <a:solidFill>
                  <a:srgbClr val="FFFFFF"/>
                </a:solidFill>
              </a:rPr>
              <a:t>Luc Vonckx   Meer automatisatie, minder werk?</a:t>
            </a:r>
            <a:endParaRPr lang="nl-NL" altLang="nl-BE" sz="1000" smtClean="0">
              <a:solidFill>
                <a:srgbClr val="FFFFFF"/>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4"/>
          <p:cNvSpPr>
            <a:spLocks noGrp="1"/>
          </p:cNvSpPr>
          <p:nvPr>
            <p:ph type="sldNum" sz="quarter" idx="11"/>
          </p:nvPr>
        </p:nvSpPr>
        <p:spPr>
          <a:noFill/>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fld id="{D41CBEF1-DA57-4432-B218-6FA31ABEB639}" type="slidenum">
              <a:rPr lang="nl-NL" altLang="nl-BE" sz="1000" smtClean="0">
                <a:solidFill>
                  <a:srgbClr val="FFFFFF"/>
                </a:solidFill>
              </a:rPr>
              <a:pPr/>
              <a:t>6</a:t>
            </a:fld>
            <a:endParaRPr lang="nl-NL" altLang="nl-BE" sz="1000" smtClean="0">
              <a:solidFill>
                <a:srgbClr val="FFFFFF"/>
              </a:solidFill>
            </a:endParaRPr>
          </a:p>
        </p:txBody>
      </p:sp>
      <p:sp>
        <p:nvSpPr>
          <p:cNvPr id="8195" name="Rectangle 2"/>
          <p:cNvSpPr>
            <a:spLocks noGrp="1" noChangeArrowheads="1"/>
          </p:cNvSpPr>
          <p:nvPr>
            <p:ph type="title"/>
          </p:nvPr>
        </p:nvSpPr>
        <p:spPr/>
        <p:txBody>
          <a:bodyPr/>
          <a:lstStyle/>
          <a:p>
            <a:pPr eaLnBrk="1" hangingPunct="1"/>
            <a:r>
              <a:rPr lang="en-US" altLang="nl-BE" smtClean="0"/>
              <a:t>Automatiseren op dialyse 4 ?</a:t>
            </a:r>
          </a:p>
        </p:txBody>
      </p:sp>
      <p:sp>
        <p:nvSpPr>
          <p:cNvPr id="8196" name="Rectangle 3"/>
          <p:cNvSpPr>
            <a:spLocks noGrp="1" noChangeArrowheads="1"/>
          </p:cNvSpPr>
          <p:nvPr>
            <p:ph type="body" idx="1"/>
          </p:nvPr>
        </p:nvSpPr>
        <p:spPr>
          <a:xfrm>
            <a:off x="1042988" y="1412875"/>
            <a:ext cx="7850187" cy="4765675"/>
          </a:xfrm>
        </p:spPr>
        <p:txBody>
          <a:bodyPr/>
          <a:lstStyle/>
          <a:p>
            <a:pPr eaLnBrk="1" hangingPunct="1"/>
            <a:r>
              <a:rPr lang="en-US" altLang="nl-BE" sz="2800" smtClean="0">
                <a:solidFill>
                  <a:srgbClr val="92D050"/>
                </a:solidFill>
              </a:rPr>
              <a:t>Leeg maken</a:t>
            </a:r>
          </a:p>
          <a:p>
            <a:pPr lvl="1" eaLnBrk="1" hangingPunct="1"/>
            <a:r>
              <a:rPr lang="en-US" altLang="nl-BE" sz="2300" smtClean="0">
                <a:solidFill>
                  <a:srgbClr val="92D050"/>
                </a:solidFill>
              </a:rPr>
              <a:t>Kunstnier</a:t>
            </a:r>
          </a:p>
          <a:p>
            <a:pPr lvl="1" eaLnBrk="1" hangingPunct="1"/>
            <a:r>
              <a:rPr lang="en-US" altLang="nl-BE" sz="2300" smtClean="0">
                <a:solidFill>
                  <a:srgbClr val="92D050"/>
                </a:solidFill>
              </a:rPr>
              <a:t>Extra corporeel circuit</a:t>
            </a:r>
          </a:p>
          <a:p>
            <a:pPr lvl="1" eaLnBrk="1" hangingPunct="1"/>
            <a:r>
              <a:rPr lang="en-US" altLang="nl-BE" sz="2300" smtClean="0">
                <a:solidFill>
                  <a:srgbClr val="92D050"/>
                </a:solidFill>
              </a:rPr>
              <a:t>Bicarbonaat</a:t>
            </a:r>
          </a:p>
          <a:p>
            <a:pPr eaLnBrk="1" hangingPunct="1"/>
            <a:r>
              <a:rPr lang="en-US" altLang="nl-BE" sz="2800" smtClean="0"/>
              <a:t>Verwijderen lijnenset</a:t>
            </a:r>
          </a:p>
          <a:p>
            <a:pPr eaLnBrk="1" hangingPunct="1"/>
            <a:r>
              <a:rPr lang="en-US" altLang="nl-BE" sz="2800" smtClean="0"/>
              <a:t>Extern reinigen </a:t>
            </a:r>
          </a:p>
          <a:p>
            <a:pPr eaLnBrk="1" hangingPunct="1"/>
            <a:r>
              <a:rPr lang="en-US" altLang="nl-BE" sz="2800" smtClean="0">
                <a:solidFill>
                  <a:srgbClr val="92D050"/>
                </a:solidFill>
              </a:rPr>
              <a:t>Intern circuit reinigen en desinfecteren</a:t>
            </a:r>
          </a:p>
          <a:p>
            <a:pPr eaLnBrk="1" hangingPunct="1"/>
            <a:r>
              <a:rPr lang="en-US" altLang="nl-BE" sz="2800" smtClean="0">
                <a:solidFill>
                  <a:srgbClr val="92D050"/>
                </a:solidFill>
              </a:rPr>
              <a:t>Desinfecteren waterbehandeling</a:t>
            </a:r>
          </a:p>
        </p:txBody>
      </p:sp>
      <p:sp>
        <p:nvSpPr>
          <p:cNvPr id="8197" name="Footer Placeholder 1"/>
          <p:cNvSpPr>
            <a:spLocks noGrp="1"/>
          </p:cNvSpPr>
          <p:nvPr>
            <p:ph type="ftr" sz="quarter" idx="10"/>
          </p:nvPr>
        </p:nvSpPr>
        <p:spPr>
          <a:noFill/>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r>
              <a:rPr lang="nl-BE" altLang="nl-BE" sz="1000" smtClean="0">
                <a:solidFill>
                  <a:srgbClr val="FFFFFF"/>
                </a:solidFill>
              </a:rPr>
              <a:t>Luc Vonckx   Meer automatisatie, minder werk?</a:t>
            </a:r>
            <a:endParaRPr lang="nl-NL" altLang="nl-BE" sz="1000" smtClean="0">
              <a:solidFill>
                <a:srgbClr val="FFFFFF"/>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08450" y="1060450"/>
            <a:ext cx="2481263" cy="4454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6688" y="987425"/>
            <a:ext cx="3216275" cy="4867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220" name="Title 1"/>
          <p:cNvSpPr>
            <a:spLocks noGrp="1"/>
          </p:cNvSpPr>
          <p:nvPr>
            <p:ph type="title"/>
          </p:nvPr>
        </p:nvSpPr>
        <p:spPr/>
        <p:txBody>
          <a:bodyPr/>
          <a:lstStyle/>
          <a:p>
            <a:r>
              <a:rPr lang="nl-BE" altLang="nl-BE" smtClean="0"/>
              <a:t>Nieuwe generatie dialysetoestellen</a:t>
            </a:r>
          </a:p>
        </p:txBody>
      </p:sp>
      <p:sp>
        <p:nvSpPr>
          <p:cNvPr id="9221" name="Footer Placeholder 3"/>
          <p:cNvSpPr>
            <a:spLocks noGrp="1"/>
          </p:cNvSpPr>
          <p:nvPr>
            <p:ph type="ftr" sz="quarter" idx="10"/>
          </p:nvPr>
        </p:nvSpPr>
        <p:spPr>
          <a:noFill/>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r>
              <a:rPr lang="nl-BE" altLang="nl-BE" sz="1000" smtClean="0">
                <a:solidFill>
                  <a:srgbClr val="FFFFFF"/>
                </a:solidFill>
              </a:rPr>
              <a:t>Luc Vonckx   Meer automatisatie, minder werk?</a:t>
            </a:r>
            <a:endParaRPr lang="nl-NL" altLang="nl-BE" sz="1000" smtClean="0">
              <a:solidFill>
                <a:srgbClr val="FFFFFF"/>
              </a:solidFill>
            </a:endParaRPr>
          </a:p>
        </p:txBody>
      </p:sp>
      <p:sp>
        <p:nvSpPr>
          <p:cNvPr id="9222" name="Slide Number Placeholder 4"/>
          <p:cNvSpPr>
            <a:spLocks noGrp="1"/>
          </p:cNvSpPr>
          <p:nvPr>
            <p:ph type="sldNum" sz="quarter" idx="11"/>
          </p:nvPr>
        </p:nvSpPr>
        <p:spPr>
          <a:noFill/>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fld id="{D27638F1-2D65-495A-ADDB-2662E5B01769}" type="slidenum">
              <a:rPr lang="nl-NL" altLang="nl-BE" sz="1000" smtClean="0">
                <a:solidFill>
                  <a:srgbClr val="FFFFFF"/>
                </a:solidFill>
              </a:rPr>
              <a:pPr/>
              <a:t>7</a:t>
            </a:fld>
            <a:endParaRPr lang="nl-NL" altLang="nl-BE" sz="1000" smtClean="0">
              <a:solidFill>
                <a:srgbClr val="FFFFFF"/>
              </a:solidFill>
            </a:endParaRPr>
          </a:p>
        </p:txBody>
      </p:sp>
      <p:pic>
        <p:nvPicPr>
          <p:cNvPr id="9223" name="Picture 6" descr="\\cifssrv2\folder_redirection$\hemovxl\Desktop\ArtisPhysioPlu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989138"/>
            <a:ext cx="1901825" cy="397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4"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19250" y="1196975"/>
            <a:ext cx="1803400" cy="3848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5" name="Picture 9" descr="E:\Foto's\foto toestel 6008.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05125" y="1668463"/>
            <a:ext cx="2003425" cy="449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6" name="Picture 14" descr="DBB-EXA_front_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16550" y="908050"/>
            <a:ext cx="2601913" cy="620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nl-BE" altLang="nl-BE" smtClean="0"/>
              <a:t>Automatische opstart ‘s morgens </a:t>
            </a:r>
          </a:p>
        </p:txBody>
      </p:sp>
      <p:sp>
        <p:nvSpPr>
          <p:cNvPr id="7171" name="Content Placeholder 2"/>
          <p:cNvSpPr>
            <a:spLocks noGrp="1"/>
          </p:cNvSpPr>
          <p:nvPr>
            <p:ph idx="1"/>
          </p:nvPr>
        </p:nvSpPr>
        <p:spPr>
          <a:xfrm>
            <a:off x="179388" y="1177925"/>
            <a:ext cx="7600950" cy="3527425"/>
          </a:xfrm>
        </p:spPr>
        <p:txBody>
          <a:bodyPr/>
          <a:lstStyle/>
          <a:p>
            <a:pPr>
              <a:defRPr/>
            </a:pPr>
            <a:r>
              <a:rPr lang="nl-BE" altLang="nl-BE" dirty="0" smtClean="0"/>
              <a:t>Weekprogramma </a:t>
            </a:r>
            <a:r>
              <a:rPr lang="nl-BE" altLang="nl-BE" dirty="0"/>
              <a:t>a</a:t>
            </a:r>
            <a:r>
              <a:rPr lang="nl-BE" altLang="nl-BE" dirty="0" smtClean="0"/>
              <a:t>uto opstart</a:t>
            </a:r>
          </a:p>
          <a:p>
            <a:pPr lvl="1">
              <a:defRPr/>
            </a:pPr>
            <a:r>
              <a:rPr lang="nl-BE" altLang="nl-BE" dirty="0" smtClean="0"/>
              <a:t>Waterbehandeling</a:t>
            </a:r>
          </a:p>
          <a:p>
            <a:pPr marL="0" indent="0">
              <a:buFont typeface="Wingdings" pitchFamily="2" charset="2"/>
              <a:buNone/>
              <a:defRPr/>
            </a:pPr>
            <a:r>
              <a:rPr lang="nl-BE" altLang="nl-BE" dirty="0" smtClean="0"/>
              <a:t>	</a:t>
            </a:r>
          </a:p>
          <a:p>
            <a:pPr lvl="1">
              <a:defRPr/>
            </a:pPr>
            <a:r>
              <a:rPr lang="nl-BE" altLang="nl-BE" dirty="0" smtClean="0"/>
              <a:t>Baxter 	Artis </a:t>
            </a:r>
            <a:r>
              <a:rPr lang="nl-BE" altLang="nl-BE" dirty="0" err="1" smtClean="0"/>
              <a:t>Physio</a:t>
            </a:r>
            <a:r>
              <a:rPr lang="nl-BE" altLang="nl-BE" dirty="0" smtClean="0"/>
              <a:t> Plus		</a:t>
            </a:r>
          </a:p>
          <a:p>
            <a:pPr lvl="1">
              <a:defRPr/>
            </a:pPr>
            <a:r>
              <a:rPr lang="nl-BE" altLang="nl-BE" dirty="0" err="1" smtClean="0"/>
              <a:t>Bbraun</a:t>
            </a:r>
            <a:r>
              <a:rPr lang="nl-BE" altLang="nl-BE" dirty="0" smtClean="0"/>
              <a:t>	 </a:t>
            </a:r>
            <a:r>
              <a:rPr lang="nl-BE" altLang="nl-BE" dirty="0" err="1" smtClean="0"/>
              <a:t>Dialog</a:t>
            </a:r>
            <a:r>
              <a:rPr lang="nl-BE" altLang="nl-BE" dirty="0" smtClean="0"/>
              <a:t> IQ	</a:t>
            </a:r>
          </a:p>
          <a:p>
            <a:pPr lvl="1">
              <a:defRPr/>
            </a:pPr>
            <a:r>
              <a:rPr lang="nl-BE" altLang="nl-BE" dirty="0" smtClean="0"/>
              <a:t>Fresenius 6008</a:t>
            </a:r>
          </a:p>
          <a:p>
            <a:pPr lvl="1">
              <a:defRPr/>
            </a:pPr>
            <a:r>
              <a:rPr lang="nl-BE" altLang="nl-BE" dirty="0" smtClean="0"/>
              <a:t>Medtronic Flexya Blue</a:t>
            </a:r>
          </a:p>
          <a:p>
            <a:pPr lvl="1">
              <a:defRPr/>
            </a:pPr>
            <a:r>
              <a:rPr lang="nl-BE" altLang="nl-BE" dirty="0" smtClean="0"/>
              <a:t>Nikkiso DBB-EXA</a:t>
            </a:r>
          </a:p>
          <a:p>
            <a:pPr lvl="1">
              <a:defRPr/>
            </a:pPr>
            <a:r>
              <a:rPr lang="nl-BE" altLang="nl-BE" dirty="0" err="1" smtClean="0"/>
              <a:t>Nipro</a:t>
            </a:r>
            <a:r>
              <a:rPr lang="nl-BE" altLang="nl-BE" dirty="0" smtClean="0"/>
              <a:t> </a:t>
            </a:r>
            <a:r>
              <a:rPr lang="nl-BE" altLang="nl-BE" dirty="0" err="1" smtClean="0"/>
              <a:t>Surdial</a:t>
            </a:r>
            <a:r>
              <a:rPr lang="nl-BE" altLang="nl-BE" dirty="0" smtClean="0"/>
              <a:t> X		</a:t>
            </a:r>
          </a:p>
        </p:txBody>
      </p:sp>
      <p:sp>
        <p:nvSpPr>
          <p:cNvPr id="10244" name="Slide Number Placeholder 4"/>
          <p:cNvSpPr>
            <a:spLocks noGrp="1"/>
          </p:cNvSpPr>
          <p:nvPr>
            <p:ph type="sldNum" sz="quarter" idx="11"/>
          </p:nvPr>
        </p:nvSpPr>
        <p:spPr>
          <a:noFill/>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fld id="{FE6EE16B-E341-4B04-ADBE-466337B99855}" type="slidenum">
              <a:rPr lang="nl-NL" altLang="nl-BE" sz="1000" smtClean="0">
                <a:solidFill>
                  <a:srgbClr val="FFFFFF"/>
                </a:solidFill>
              </a:rPr>
              <a:pPr/>
              <a:t>8</a:t>
            </a:fld>
            <a:endParaRPr lang="nl-NL" altLang="nl-BE" sz="1000" smtClean="0">
              <a:solidFill>
                <a:srgbClr val="FFFFFF"/>
              </a:solidFill>
            </a:endParaRPr>
          </a:p>
        </p:txBody>
      </p:sp>
      <p:pic>
        <p:nvPicPr>
          <p:cNvPr id="10245" name="Picture 7" descr="C:\Users\hemovxl\AppData\Local\Microsoft\Windows\Temporary Internet Files\Content.IE5\C4IZIPCO\ok-159817_960_72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1500" y="2708275"/>
            <a:ext cx="576263"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1500" y="3175000"/>
            <a:ext cx="573088"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7"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1500" y="4581525"/>
            <a:ext cx="573088"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8" name="Picture 7" descr="C:\Users\hemovxl\AppData\Local\Microsoft\Windows\Temporary Internet Files\Content.IE5\C4IZIPCO\ok-159817_960_720[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51500" y="4114800"/>
            <a:ext cx="576263"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9" name="Footer Placeholder 2"/>
          <p:cNvSpPr>
            <a:spLocks noGrp="1"/>
          </p:cNvSpPr>
          <p:nvPr>
            <p:ph type="ftr" sz="quarter" idx="10"/>
          </p:nvPr>
        </p:nvSpPr>
        <p:spPr>
          <a:noFill/>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r>
              <a:rPr lang="nl-BE" altLang="nl-BE" sz="1000" smtClean="0">
                <a:solidFill>
                  <a:srgbClr val="FFFFFF"/>
                </a:solidFill>
              </a:rPr>
              <a:t>Luc Vonckx   Meer automatisatie, minder werk?</a:t>
            </a:r>
            <a:endParaRPr lang="nl-NL" altLang="nl-BE" sz="1000" smtClean="0">
              <a:solidFill>
                <a:srgbClr val="FFFFFF"/>
              </a:solidFill>
            </a:endParaRPr>
          </a:p>
        </p:txBody>
      </p:sp>
      <p:pic>
        <p:nvPicPr>
          <p:cNvPr id="10250"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4675" y="3651250"/>
            <a:ext cx="573088"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51" name="Picture 7" descr="C:\Users\hemovxl\AppData\Local\Microsoft\Windows\Temporary Internet Files\Content.IE5\C4IZIPCO\ok-159817_960_72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48325" y="1700213"/>
            <a:ext cx="576263"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2"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4675" y="4965700"/>
            <a:ext cx="573088"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nl-BE" altLang="nl-BE" smtClean="0"/>
              <a:t>Montage bloedlijnen vorige generatie</a:t>
            </a:r>
          </a:p>
        </p:txBody>
      </p:sp>
      <p:sp>
        <p:nvSpPr>
          <p:cNvPr id="11267" name="Content Placeholder 2"/>
          <p:cNvSpPr>
            <a:spLocks noGrp="1"/>
          </p:cNvSpPr>
          <p:nvPr>
            <p:ph idx="1"/>
          </p:nvPr>
        </p:nvSpPr>
        <p:spPr>
          <a:xfrm>
            <a:off x="639763" y="1268413"/>
            <a:ext cx="7920037" cy="4767262"/>
          </a:xfrm>
        </p:spPr>
        <p:txBody>
          <a:bodyPr/>
          <a:lstStyle/>
          <a:p>
            <a:r>
              <a:rPr lang="nl-BE" altLang="nl-BE" smtClean="0"/>
              <a:t>Voor T1 test monteren?</a:t>
            </a:r>
          </a:p>
          <a:p>
            <a:pPr lvl="1"/>
            <a:r>
              <a:rPr lang="nl-BE" altLang="nl-BE" smtClean="0"/>
              <a:t>Drukaansluitingen connectie</a:t>
            </a:r>
          </a:p>
          <a:p>
            <a:pPr lvl="1"/>
            <a:r>
              <a:rPr lang="nl-BE" altLang="nl-BE" smtClean="0"/>
              <a:t>Lijnen in arteriële / veneuze klem</a:t>
            </a:r>
          </a:p>
          <a:p>
            <a:pPr lvl="1"/>
            <a:r>
              <a:rPr lang="nl-BE" altLang="nl-BE" smtClean="0"/>
              <a:t>Aansluiting substitutie</a:t>
            </a:r>
          </a:p>
          <a:p>
            <a:pPr lvl="1"/>
            <a:r>
              <a:rPr lang="nl-BE" altLang="nl-BE" smtClean="0"/>
              <a:t>Aansluiting spoelvloeistof afvoer</a:t>
            </a:r>
          </a:p>
          <a:p>
            <a:pPr lvl="1"/>
            <a:r>
              <a:rPr lang="nl-BE" altLang="nl-BE" smtClean="0"/>
              <a:t>Connectie dialysaat kunstnier</a:t>
            </a:r>
          </a:p>
          <a:p>
            <a:pPr lvl="1"/>
            <a:r>
              <a:rPr lang="nl-BE" altLang="nl-BE" smtClean="0"/>
              <a:t>Machinetest correcte montage</a:t>
            </a:r>
          </a:p>
          <a:p>
            <a:pPr lvl="1"/>
            <a:endParaRPr lang="nl-BE" altLang="nl-BE" smtClean="0"/>
          </a:p>
          <a:p>
            <a:r>
              <a:rPr lang="nl-BE" altLang="nl-BE" smtClean="0"/>
              <a:t>Montage na opstart &amp; machinetest</a:t>
            </a:r>
          </a:p>
          <a:p>
            <a:pPr lvl="1"/>
            <a:r>
              <a:rPr lang="nl-BE" altLang="nl-BE" smtClean="0"/>
              <a:t>Alles mag worden verbonden</a:t>
            </a:r>
          </a:p>
          <a:p>
            <a:endParaRPr lang="nl-BE" altLang="nl-BE" smtClean="0"/>
          </a:p>
        </p:txBody>
      </p:sp>
      <p:sp>
        <p:nvSpPr>
          <p:cNvPr id="11268" name="Slide Number Placeholder 4"/>
          <p:cNvSpPr>
            <a:spLocks noGrp="1"/>
          </p:cNvSpPr>
          <p:nvPr>
            <p:ph type="sldNum" sz="quarter" idx="11"/>
          </p:nvPr>
        </p:nvSpPr>
        <p:spPr>
          <a:noFill/>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fld id="{C6BC45FF-D7E0-4F5F-BB0A-33FD2B18D290}" type="slidenum">
              <a:rPr lang="nl-NL" altLang="nl-BE" sz="1000" smtClean="0">
                <a:solidFill>
                  <a:srgbClr val="FFFFFF"/>
                </a:solidFill>
              </a:rPr>
              <a:pPr/>
              <a:t>9</a:t>
            </a:fld>
            <a:endParaRPr lang="nl-NL" altLang="nl-BE" sz="1000" smtClean="0">
              <a:solidFill>
                <a:srgbClr val="FFFFFF"/>
              </a:solidFill>
            </a:endParaRPr>
          </a:p>
        </p:txBody>
      </p:sp>
      <p:sp>
        <p:nvSpPr>
          <p:cNvPr id="11269" name="Footer Placeholder 1"/>
          <p:cNvSpPr>
            <a:spLocks noGrp="1"/>
          </p:cNvSpPr>
          <p:nvPr>
            <p:ph type="ftr" sz="quarter" idx="10"/>
          </p:nvPr>
        </p:nvSpPr>
        <p:spPr>
          <a:noFill/>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r>
              <a:rPr lang="nl-BE" altLang="nl-BE" sz="1000" smtClean="0">
                <a:solidFill>
                  <a:srgbClr val="FFFFFF"/>
                </a:solidFill>
              </a:rPr>
              <a:t>Luc Vonckx   Meer automatisatie, minder werk?</a:t>
            </a:r>
            <a:endParaRPr lang="nl-NL" altLang="nl-BE" sz="1000" smtClean="0">
              <a:solidFill>
                <a:srgbClr val="FFFFFF"/>
              </a:solidFill>
            </a:endParaRPr>
          </a:p>
        </p:txBody>
      </p:sp>
      <p:pic>
        <p:nvPicPr>
          <p:cNvPr id="1127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69125" y="1196975"/>
            <a:ext cx="2117725" cy="381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7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21575" y="836613"/>
            <a:ext cx="1011238" cy="1089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72"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67625" y="3883025"/>
            <a:ext cx="1011238" cy="1089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UZB+logo+bullet (2)">
  <a:themeElements>
    <a:clrScheme name="UZB+logo+bullet (2) 1">
      <a:dk1>
        <a:srgbClr val="000000"/>
      </a:dk1>
      <a:lt1>
        <a:srgbClr val="FFFFFF"/>
      </a:lt1>
      <a:dk2>
        <a:srgbClr val="FFFFFF"/>
      </a:dk2>
      <a:lt2>
        <a:srgbClr val="4F5847"/>
      </a:lt2>
      <a:accent1>
        <a:srgbClr val="ABB202"/>
      </a:accent1>
      <a:accent2>
        <a:srgbClr val="BDC602"/>
      </a:accent2>
      <a:accent3>
        <a:srgbClr val="FFFFFF"/>
      </a:accent3>
      <a:accent4>
        <a:srgbClr val="000000"/>
      </a:accent4>
      <a:accent5>
        <a:srgbClr val="D2D5AA"/>
      </a:accent5>
      <a:accent6>
        <a:srgbClr val="ABB302"/>
      </a:accent6>
      <a:hlink>
        <a:srgbClr val="3E3F2C"/>
      </a:hlink>
      <a:folHlink>
        <a:srgbClr val="8E8575"/>
      </a:folHlink>
    </a:clrScheme>
    <a:fontScheme name="UZB+logo+bullet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08063" rtl="0" eaLnBrk="1" fontAlgn="base" latinLnBrk="0" hangingPunct="1">
          <a:lnSpc>
            <a:spcPct val="100000"/>
          </a:lnSpc>
          <a:spcBef>
            <a:spcPct val="0"/>
          </a:spcBef>
          <a:spcAft>
            <a:spcPct val="0"/>
          </a:spcAft>
          <a:buClrTx/>
          <a:buSzTx/>
          <a:buFontTx/>
          <a:buNone/>
          <a:tabLst/>
          <a:defRPr kumimoji="0" lang="nl-NL" altLang="nl-BE" sz="20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08063" rtl="0" eaLnBrk="1" fontAlgn="base" latinLnBrk="0" hangingPunct="1">
          <a:lnSpc>
            <a:spcPct val="100000"/>
          </a:lnSpc>
          <a:spcBef>
            <a:spcPct val="0"/>
          </a:spcBef>
          <a:spcAft>
            <a:spcPct val="0"/>
          </a:spcAft>
          <a:buClrTx/>
          <a:buSzTx/>
          <a:buFontTx/>
          <a:buNone/>
          <a:tabLst/>
          <a:defRPr kumimoji="0" lang="nl-NL" altLang="nl-BE" sz="20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UZB+logo+bullet (2) 1">
        <a:dk1>
          <a:srgbClr val="000000"/>
        </a:dk1>
        <a:lt1>
          <a:srgbClr val="FFFFFF"/>
        </a:lt1>
        <a:dk2>
          <a:srgbClr val="FFFFFF"/>
        </a:dk2>
        <a:lt2>
          <a:srgbClr val="4F5847"/>
        </a:lt2>
        <a:accent1>
          <a:srgbClr val="ABB202"/>
        </a:accent1>
        <a:accent2>
          <a:srgbClr val="BDC602"/>
        </a:accent2>
        <a:accent3>
          <a:srgbClr val="FFFFFF"/>
        </a:accent3>
        <a:accent4>
          <a:srgbClr val="000000"/>
        </a:accent4>
        <a:accent5>
          <a:srgbClr val="D2D5AA"/>
        </a:accent5>
        <a:accent6>
          <a:srgbClr val="ABB302"/>
        </a:accent6>
        <a:hlink>
          <a:srgbClr val="3E3F2C"/>
        </a:hlink>
        <a:folHlink>
          <a:srgbClr val="8E8575"/>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UZB+logo+bullet (2)</Template>
  <TotalTime>7678</TotalTime>
  <Words>2833</Words>
  <Application>Microsoft Office PowerPoint</Application>
  <PresentationFormat>On-screen Show (4:3)</PresentationFormat>
  <Paragraphs>365</Paragraphs>
  <Slides>26</Slides>
  <Notes>26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Lucida Sans</vt:lpstr>
      <vt:lpstr>Wingdings</vt:lpstr>
      <vt:lpstr>Arial Unicode MS</vt:lpstr>
      <vt:lpstr>UZB+logo+bullet (2)</vt:lpstr>
      <vt:lpstr>Meer automatisatie, minder werk?</vt:lpstr>
      <vt:lpstr>Automatiseren in een ziekenhuis?</vt:lpstr>
      <vt:lpstr>Automatisatie op dialyse ?</vt:lpstr>
      <vt:lpstr>Automatisatie op dialyse 2 </vt:lpstr>
      <vt:lpstr>Automatiseren op dialyse 3 ?</vt:lpstr>
      <vt:lpstr>Automatiseren op dialyse 4 ?</vt:lpstr>
      <vt:lpstr>Nieuwe generatie dialysetoestellen</vt:lpstr>
      <vt:lpstr>Automatische opstart ‘s morgens </vt:lpstr>
      <vt:lpstr>Montage bloedlijnen vorige generatie</vt:lpstr>
      <vt:lpstr>Montage bloedlijnen nieuwe generatie</vt:lpstr>
      <vt:lpstr>Automatisch vullen/spoelen EC</vt:lpstr>
      <vt:lpstr>Automatisch vullen/spoelen EC</vt:lpstr>
      <vt:lpstr>Automatisch bloed vullen EC</vt:lpstr>
      <vt:lpstr>Automatisch bloed vullen EC</vt:lpstr>
      <vt:lpstr>Automatisch tijdens dialyse</vt:lpstr>
      <vt:lpstr>Automatisch tijdens dialyse</vt:lpstr>
      <vt:lpstr>Automatisch tijdens dialyse</vt:lpstr>
      <vt:lpstr>Automatisch tijdens dialyse</vt:lpstr>
      <vt:lpstr>Automatisch tijdens dialyse</vt:lpstr>
      <vt:lpstr>Automatisch bloed terug geven</vt:lpstr>
      <vt:lpstr>Automatische bloed teruggave</vt:lpstr>
      <vt:lpstr>Automatisch ledigen en verwijderen</vt:lpstr>
      <vt:lpstr>Automatisch desinfecteren</vt:lpstr>
      <vt:lpstr>Automatisch laatste desinfectie tonen</vt:lpstr>
      <vt:lpstr>Conclusie</vt:lpstr>
      <vt:lpstr>Dialyse evolutie ?</vt:lpstr>
    </vt:vector>
  </TitlesOfParts>
  <Company>Kunstmaan NV</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Sylvie Heyse</dc:creator>
  <cp:lastModifiedBy>Luc Vonckx</cp:lastModifiedBy>
  <cp:revision>154</cp:revision>
  <dcterms:created xsi:type="dcterms:W3CDTF">2007-01-18T08:20:27Z</dcterms:created>
  <dcterms:modified xsi:type="dcterms:W3CDTF">2019-03-11T18:53:14Z</dcterms:modified>
</cp:coreProperties>
</file>